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7"/>
  </p:notesMasterIdLst>
  <p:handoutMasterIdLst>
    <p:handoutMasterId r:id="rId18"/>
  </p:handoutMasterIdLst>
  <p:sldIdLst>
    <p:sldId id="279" r:id="rId4"/>
    <p:sldId id="280" r:id="rId5"/>
    <p:sldId id="286" r:id="rId6"/>
    <p:sldId id="287" r:id="rId7"/>
    <p:sldId id="289" r:id="rId8"/>
    <p:sldId id="290" r:id="rId9"/>
    <p:sldId id="291" r:id="rId10"/>
    <p:sldId id="292" r:id="rId11"/>
    <p:sldId id="294" r:id="rId12"/>
    <p:sldId id="293" r:id="rId13"/>
    <p:sldId id="281" r:id="rId14"/>
    <p:sldId id="282" r:id="rId15"/>
    <p:sldId id="28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89824" autoAdjust="0"/>
  </p:normalViewPr>
  <p:slideViewPr>
    <p:cSldViewPr>
      <p:cViewPr varScale="1">
        <p:scale>
          <a:sx n="127" d="100"/>
          <a:sy n="127" d="100"/>
        </p:scale>
        <p:origin x="15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C381A77-272E-62A1-821D-035008E9D75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F566F34C-8714-1028-DFDE-3797C4B5470C}"/>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1F1F5BF-D6BC-BD47-80F5-CC165DB25D17}" type="datetime1">
              <a:rPr lang="es-ES"/>
              <a:pPr>
                <a:defRPr/>
              </a:pPr>
              <a:t>14/11/22</a:t>
            </a:fld>
            <a:endParaRPr lang="en-GB"/>
          </a:p>
        </p:txBody>
      </p:sp>
      <p:sp>
        <p:nvSpPr>
          <p:cNvPr id="4" name="Footer Placeholder 3">
            <a:extLst>
              <a:ext uri="{FF2B5EF4-FFF2-40B4-BE49-F238E27FC236}">
                <a16:creationId xmlns:a16="http://schemas.microsoft.com/office/drawing/2014/main" id="{C91DCB75-9BA2-51FF-5A7A-C65BCDA100D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Slide Number Placeholder 4">
            <a:extLst>
              <a:ext uri="{FF2B5EF4-FFF2-40B4-BE49-F238E27FC236}">
                <a16:creationId xmlns:a16="http://schemas.microsoft.com/office/drawing/2014/main" id="{3D43D02E-F4EC-A97C-63CF-5BE0968AE6C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2652862-3F72-0D4D-83A6-16F910060351}" type="slidenum">
              <a:rPr lang="en-GB" altLang="es-ES"/>
              <a:pPr/>
              <a:t>‹Nº›</a:t>
            </a:fld>
            <a:endParaRPr lang="en-GB" altLang="es-E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43B537-58E6-056B-1F90-337388CDF6C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603489A6-15AB-6BF3-F49E-F4A01BCF8C2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126A947-F06F-B547-B687-A124C9D32E1C}" type="datetime1">
              <a:rPr lang="es-ES"/>
              <a:pPr>
                <a:defRPr/>
              </a:pPr>
              <a:t>14/11/22</a:t>
            </a:fld>
            <a:endParaRPr lang="en-GB"/>
          </a:p>
        </p:txBody>
      </p:sp>
      <p:sp>
        <p:nvSpPr>
          <p:cNvPr id="4" name="Slide Image Placeholder 3">
            <a:extLst>
              <a:ext uri="{FF2B5EF4-FFF2-40B4-BE49-F238E27FC236}">
                <a16:creationId xmlns:a16="http://schemas.microsoft.com/office/drawing/2014/main" id="{BE1C1C70-0F0A-82B5-74AB-05DD23851AE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07828CE1-145E-DE0F-82B4-25C33F378CE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2966B8C0-2B56-ADF5-E1FE-331ADC80D1B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0A060E70-DA0A-185F-8114-7A07A7F89B3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3AE0EEC-3EAD-5749-A4A8-A47333560F92}" type="slidenum">
              <a:rPr lang="en-GB" altLang="es-ES"/>
              <a:pPr/>
              <a:t>‹Nº›</a:t>
            </a:fld>
            <a:endParaRPr lang="en-GB" altLang="es-ES"/>
          </a:p>
        </p:txBody>
      </p:sp>
    </p:spTree>
    <p:extLst>
      <p:ext uri="{BB962C8B-B14F-4D97-AF65-F5344CB8AC3E}">
        <p14:creationId xmlns:p14="http://schemas.microsoft.com/office/powerpoint/2010/main" val="33277727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1</a:t>
            </a:fld>
            <a:endParaRPr lang="en-GB"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10</a:t>
            </a:fld>
            <a:endParaRPr lang="en-GB" altLang="sl-SI"/>
          </a:p>
        </p:txBody>
      </p:sp>
    </p:spTree>
    <p:extLst>
      <p:ext uri="{BB962C8B-B14F-4D97-AF65-F5344CB8AC3E}">
        <p14:creationId xmlns:p14="http://schemas.microsoft.com/office/powerpoint/2010/main" val="1050096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11</a:t>
            </a:fld>
            <a:endParaRPr lang="en-GB" altLang="sl-SI"/>
          </a:p>
        </p:txBody>
      </p:sp>
    </p:spTree>
    <p:extLst>
      <p:ext uri="{BB962C8B-B14F-4D97-AF65-F5344CB8AC3E}">
        <p14:creationId xmlns:p14="http://schemas.microsoft.com/office/powerpoint/2010/main" val="2177690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12</a:t>
            </a:fld>
            <a:endParaRPr lang="en-GB" altLang="sl-SI"/>
          </a:p>
        </p:txBody>
      </p:sp>
    </p:spTree>
    <p:extLst>
      <p:ext uri="{BB962C8B-B14F-4D97-AF65-F5344CB8AC3E}">
        <p14:creationId xmlns:p14="http://schemas.microsoft.com/office/powerpoint/2010/main" val="1450998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13</a:t>
            </a:fld>
            <a:endParaRPr lang="en-GB" altLang="sl-SI"/>
          </a:p>
        </p:txBody>
      </p:sp>
    </p:spTree>
    <p:extLst>
      <p:ext uri="{BB962C8B-B14F-4D97-AF65-F5344CB8AC3E}">
        <p14:creationId xmlns:p14="http://schemas.microsoft.com/office/powerpoint/2010/main" val="3966915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2</a:t>
            </a:fld>
            <a:endParaRPr lang="en-GB" altLang="sl-SI"/>
          </a:p>
        </p:txBody>
      </p:sp>
    </p:spTree>
    <p:extLst>
      <p:ext uri="{BB962C8B-B14F-4D97-AF65-F5344CB8AC3E}">
        <p14:creationId xmlns:p14="http://schemas.microsoft.com/office/powerpoint/2010/main" val="1050096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3</a:t>
            </a:fld>
            <a:endParaRPr lang="en-GB" altLang="sl-SI"/>
          </a:p>
        </p:txBody>
      </p:sp>
    </p:spTree>
    <p:extLst>
      <p:ext uri="{BB962C8B-B14F-4D97-AF65-F5344CB8AC3E}">
        <p14:creationId xmlns:p14="http://schemas.microsoft.com/office/powerpoint/2010/main" val="1050096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4</a:t>
            </a:fld>
            <a:endParaRPr lang="en-GB" altLang="sl-SI"/>
          </a:p>
        </p:txBody>
      </p:sp>
    </p:spTree>
    <p:extLst>
      <p:ext uri="{BB962C8B-B14F-4D97-AF65-F5344CB8AC3E}">
        <p14:creationId xmlns:p14="http://schemas.microsoft.com/office/powerpoint/2010/main" val="1050096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5</a:t>
            </a:fld>
            <a:endParaRPr lang="en-GB" altLang="sl-SI"/>
          </a:p>
        </p:txBody>
      </p:sp>
    </p:spTree>
    <p:extLst>
      <p:ext uri="{BB962C8B-B14F-4D97-AF65-F5344CB8AC3E}">
        <p14:creationId xmlns:p14="http://schemas.microsoft.com/office/powerpoint/2010/main" val="1050096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6</a:t>
            </a:fld>
            <a:endParaRPr lang="en-GB" altLang="sl-SI"/>
          </a:p>
        </p:txBody>
      </p:sp>
    </p:spTree>
    <p:extLst>
      <p:ext uri="{BB962C8B-B14F-4D97-AF65-F5344CB8AC3E}">
        <p14:creationId xmlns:p14="http://schemas.microsoft.com/office/powerpoint/2010/main" val="1050096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7</a:t>
            </a:fld>
            <a:endParaRPr lang="en-GB" altLang="sl-SI"/>
          </a:p>
        </p:txBody>
      </p:sp>
    </p:spTree>
    <p:extLst>
      <p:ext uri="{BB962C8B-B14F-4D97-AF65-F5344CB8AC3E}">
        <p14:creationId xmlns:p14="http://schemas.microsoft.com/office/powerpoint/2010/main" val="1872314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8</a:t>
            </a:fld>
            <a:endParaRPr lang="en-GB" altLang="sl-SI"/>
          </a:p>
        </p:txBody>
      </p:sp>
    </p:spTree>
    <p:extLst>
      <p:ext uri="{BB962C8B-B14F-4D97-AF65-F5344CB8AC3E}">
        <p14:creationId xmlns:p14="http://schemas.microsoft.com/office/powerpoint/2010/main" val="2861205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618D815-03C6-8161-E1B2-D126DAB0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a:extLst>
              <a:ext uri="{FF2B5EF4-FFF2-40B4-BE49-F238E27FC236}">
                <a16:creationId xmlns:a16="http://schemas.microsoft.com/office/drawing/2014/main" id="{46FE8F4B-1497-2845-0229-0BE63A9A5D2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5124" name="Slide Number Placeholder 3">
            <a:extLst>
              <a:ext uri="{FF2B5EF4-FFF2-40B4-BE49-F238E27FC236}">
                <a16:creationId xmlns:a16="http://schemas.microsoft.com/office/drawing/2014/main" id="{1E53D869-AA5D-8900-D016-5A8142E956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1677F4E-D7DE-AB4C-B785-1B6211A1CA1B}" type="slidenum">
              <a:rPr lang="en-GB" altLang="sl-SI"/>
              <a:pPr/>
              <a:t>9</a:t>
            </a:fld>
            <a:endParaRPr lang="en-GB" altLang="sl-SI"/>
          </a:p>
        </p:txBody>
      </p:sp>
    </p:spTree>
    <p:extLst>
      <p:ext uri="{BB962C8B-B14F-4D97-AF65-F5344CB8AC3E}">
        <p14:creationId xmlns:p14="http://schemas.microsoft.com/office/powerpoint/2010/main" val="1050096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r-Latn-C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a:t>Click to edit Master subtitle style</a:t>
            </a:r>
            <a:endParaRPr lang="en-GB"/>
          </a:p>
        </p:txBody>
      </p:sp>
      <p:sp>
        <p:nvSpPr>
          <p:cNvPr id="4" name="Date Placeholder 3">
            <a:extLst>
              <a:ext uri="{FF2B5EF4-FFF2-40B4-BE49-F238E27FC236}">
                <a16:creationId xmlns:a16="http://schemas.microsoft.com/office/drawing/2014/main" id="{223D125A-D5F5-CFAD-F83E-15637F7543CC}"/>
              </a:ext>
            </a:extLst>
          </p:cNvPr>
          <p:cNvSpPr>
            <a:spLocks noGrp="1"/>
          </p:cNvSpPr>
          <p:nvPr>
            <p:ph type="dt" sz="half" idx="10"/>
          </p:nvPr>
        </p:nvSpPr>
        <p:spPr/>
        <p:txBody>
          <a:bodyPr/>
          <a:lstStyle>
            <a:lvl1pPr>
              <a:defRPr/>
            </a:lvl1pPr>
          </a:lstStyle>
          <a:p>
            <a:pPr>
              <a:defRPr/>
            </a:pPr>
            <a:fld id="{84FAE9F7-D15E-3A48-960F-F68238D83C7E}" type="datetime1">
              <a:rPr lang="es-ES"/>
              <a:pPr>
                <a:defRPr/>
              </a:pPr>
              <a:t>14/11/22</a:t>
            </a:fld>
            <a:endParaRPr lang="en-GB" dirty="0"/>
          </a:p>
        </p:txBody>
      </p:sp>
      <p:sp>
        <p:nvSpPr>
          <p:cNvPr id="5" name="Footer Placeholder 4">
            <a:extLst>
              <a:ext uri="{FF2B5EF4-FFF2-40B4-BE49-F238E27FC236}">
                <a16:creationId xmlns:a16="http://schemas.microsoft.com/office/drawing/2014/main" id="{1458D320-3D08-4772-C9D5-8BF68DDCC275}"/>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a:extLst>
              <a:ext uri="{FF2B5EF4-FFF2-40B4-BE49-F238E27FC236}">
                <a16:creationId xmlns:a16="http://schemas.microsoft.com/office/drawing/2014/main" id="{1EC9B597-D0B1-75A0-6051-2406A49FB6F1}"/>
              </a:ext>
            </a:extLst>
          </p:cNvPr>
          <p:cNvSpPr>
            <a:spLocks noGrp="1"/>
          </p:cNvSpPr>
          <p:nvPr>
            <p:ph type="sldNum" sz="quarter" idx="12"/>
          </p:nvPr>
        </p:nvSpPr>
        <p:spPr/>
        <p:txBody>
          <a:bodyPr/>
          <a:lstStyle>
            <a:lvl1pPr>
              <a:defRPr/>
            </a:lvl1pPr>
          </a:lstStyle>
          <a:p>
            <a:fld id="{BEB4CCDF-6C8A-9248-818A-1F889635BB55}" type="slidenum">
              <a:rPr lang="en-GB" altLang="es-ES"/>
              <a:pPr/>
              <a:t>‹Nº›</a:t>
            </a:fld>
            <a:endParaRPr lang="en-GB" altLang="es-ES"/>
          </a:p>
        </p:txBody>
      </p:sp>
    </p:spTree>
    <p:extLst>
      <p:ext uri="{BB962C8B-B14F-4D97-AF65-F5344CB8AC3E}">
        <p14:creationId xmlns:p14="http://schemas.microsoft.com/office/powerpoint/2010/main" val="188668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Date Placeholder 3">
            <a:extLst>
              <a:ext uri="{FF2B5EF4-FFF2-40B4-BE49-F238E27FC236}">
                <a16:creationId xmlns:a16="http://schemas.microsoft.com/office/drawing/2014/main" id="{1F755D84-1BAB-EAAB-9402-6491E226D74D}"/>
              </a:ext>
            </a:extLst>
          </p:cNvPr>
          <p:cNvSpPr>
            <a:spLocks noGrp="1"/>
          </p:cNvSpPr>
          <p:nvPr>
            <p:ph type="dt" sz="half" idx="10"/>
          </p:nvPr>
        </p:nvSpPr>
        <p:spPr/>
        <p:txBody>
          <a:bodyPr/>
          <a:lstStyle>
            <a:lvl1pPr>
              <a:defRPr/>
            </a:lvl1pPr>
          </a:lstStyle>
          <a:p>
            <a:pPr>
              <a:defRPr/>
            </a:pPr>
            <a:fld id="{752F8B81-6692-5642-AD79-B91B398EAECB}" type="datetime1">
              <a:rPr lang="es-ES"/>
              <a:pPr>
                <a:defRPr/>
              </a:pPr>
              <a:t>14/11/22</a:t>
            </a:fld>
            <a:endParaRPr lang="en-GB" dirty="0"/>
          </a:p>
        </p:txBody>
      </p:sp>
      <p:sp>
        <p:nvSpPr>
          <p:cNvPr id="5" name="Footer Placeholder 4">
            <a:extLst>
              <a:ext uri="{FF2B5EF4-FFF2-40B4-BE49-F238E27FC236}">
                <a16:creationId xmlns:a16="http://schemas.microsoft.com/office/drawing/2014/main" id="{82B35F87-9278-6907-9CE2-90328B61BA87}"/>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a:extLst>
              <a:ext uri="{FF2B5EF4-FFF2-40B4-BE49-F238E27FC236}">
                <a16:creationId xmlns:a16="http://schemas.microsoft.com/office/drawing/2014/main" id="{F14886EF-AC47-EF4A-32D8-D9F90E287C12}"/>
              </a:ext>
            </a:extLst>
          </p:cNvPr>
          <p:cNvSpPr>
            <a:spLocks noGrp="1"/>
          </p:cNvSpPr>
          <p:nvPr>
            <p:ph type="sldNum" sz="quarter" idx="12"/>
          </p:nvPr>
        </p:nvSpPr>
        <p:spPr/>
        <p:txBody>
          <a:bodyPr/>
          <a:lstStyle>
            <a:lvl1pPr>
              <a:defRPr/>
            </a:lvl1pPr>
          </a:lstStyle>
          <a:p>
            <a:fld id="{AD8A24C4-B05A-BA43-865F-2CF8E21246DB}" type="slidenum">
              <a:rPr lang="en-GB" altLang="es-ES"/>
              <a:pPr/>
              <a:t>‹Nº›</a:t>
            </a:fld>
            <a:endParaRPr lang="en-GB" altLang="es-ES"/>
          </a:p>
        </p:txBody>
      </p:sp>
    </p:spTree>
    <p:extLst>
      <p:ext uri="{BB962C8B-B14F-4D97-AF65-F5344CB8AC3E}">
        <p14:creationId xmlns:p14="http://schemas.microsoft.com/office/powerpoint/2010/main" val="191012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r-Latn-C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Date Placeholder 3">
            <a:extLst>
              <a:ext uri="{FF2B5EF4-FFF2-40B4-BE49-F238E27FC236}">
                <a16:creationId xmlns:a16="http://schemas.microsoft.com/office/drawing/2014/main" id="{501579E2-6E92-4F95-BB2B-DA98921C2BAE}"/>
              </a:ext>
            </a:extLst>
          </p:cNvPr>
          <p:cNvSpPr>
            <a:spLocks noGrp="1"/>
          </p:cNvSpPr>
          <p:nvPr>
            <p:ph type="dt" sz="half" idx="10"/>
          </p:nvPr>
        </p:nvSpPr>
        <p:spPr/>
        <p:txBody>
          <a:bodyPr/>
          <a:lstStyle>
            <a:lvl1pPr>
              <a:defRPr/>
            </a:lvl1pPr>
          </a:lstStyle>
          <a:p>
            <a:pPr>
              <a:defRPr/>
            </a:pPr>
            <a:fld id="{85E62512-C91E-C340-A03E-E2581C553277}" type="datetime1">
              <a:rPr lang="es-ES"/>
              <a:pPr>
                <a:defRPr/>
              </a:pPr>
              <a:t>14/11/22</a:t>
            </a:fld>
            <a:endParaRPr lang="en-GB" dirty="0"/>
          </a:p>
        </p:txBody>
      </p:sp>
      <p:sp>
        <p:nvSpPr>
          <p:cNvPr id="5" name="Footer Placeholder 4">
            <a:extLst>
              <a:ext uri="{FF2B5EF4-FFF2-40B4-BE49-F238E27FC236}">
                <a16:creationId xmlns:a16="http://schemas.microsoft.com/office/drawing/2014/main" id="{CF0CEF5D-F33C-3156-10E4-399E83D00F8E}"/>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a:extLst>
              <a:ext uri="{FF2B5EF4-FFF2-40B4-BE49-F238E27FC236}">
                <a16:creationId xmlns:a16="http://schemas.microsoft.com/office/drawing/2014/main" id="{132FBE8B-E70E-1DA3-B193-1B39B98314DB}"/>
              </a:ext>
            </a:extLst>
          </p:cNvPr>
          <p:cNvSpPr>
            <a:spLocks noGrp="1"/>
          </p:cNvSpPr>
          <p:nvPr>
            <p:ph type="sldNum" sz="quarter" idx="12"/>
          </p:nvPr>
        </p:nvSpPr>
        <p:spPr/>
        <p:txBody>
          <a:bodyPr/>
          <a:lstStyle>
            <a:lvl1pPr>
              <a:defRPr/>
            </a:lvl1pPr>
          </a:lstStyle>
          <a:p>
            <a:fld id="{B6EEAA17-F41F-C649-B55C-0104F131B194}" type="slidenum">
              <a:rPr lang="en-GB" altLang="es-ES"/>
              <a:pPr/>
              <a:t>‹Nº›</a:t>
            </a:fld>
            <a:endParaRPr lang="en-GB" altLang="es-ES"/>
          </a:p>
        </p:txBody>
      </p:sp>
    </p:spTree>
    <p:extLst>
      <p:ext uri="{BB962C8B-B14F-4D97-AF65-F5344CB8AC3E}">
        <p14:creationId xmlns:p14="http://schemas.microsoft.com/office/powerpoint/2010/main" val="141207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Click to edit Master title style</a:t>
            </a:r>
            <a:endParaRPr lang="en-GB"/>
          </a:p>
        </p:txBody>
      </p:sp>
      <p:sp>
        <p:nvSpPr>
          <p:cNvPr id="3" name="Content Placeholder 2"/>
          <p:cNvSpPr>
            <a:spLocks noGrp="1"/>
          </p:cNvSpPr>
          <p:nvPr>
            <p:ph idx="1"/>
          </p:nvPr>
        </p:nvSpPr>
        <p:spPr/>
        <p:txBody>
          <a:body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Date Placeholder 3">
            <a:extLst>
              <a:ext uri="{FF2B5EF4-FFF2-40B4-BE49-F238E27FC236}">
                <a16:creationId xmlns:a16="http://schemas.microsoft.com/office/drawing/2014/main" id="{F970AB6E-AB9A-5664-18E9-FD9C75849377}"/>
              </a:ext>
            </a:extLst>
          </p:cNvPr>
          <p:cNvSpPr>
            <a:spLocks noGrp="1"/>
          </p:cNvSpPr>
          <p:nvPr>
            <p:ph type="dt" sz="half" idx="10"/>
          </p:nvPr>
        </p:nvSpPr>
        <p:spPr/>
        <p:txBody>
          <a:bodyPr/>
          <a:lstStyle>
            <a:lvl1pPr>
              <a:defRPr/>
            </a:lvl1pPr>
          </a:lstStyle>
          <a:p>
            <a:pPr>
              <a:defRPr/>
            </a:pPr>
            <a:fld id="{847C7B64-3EEC-D643-A116-E6B9F97F13BB}" type="datetime1">
              <a:rPr lang="es-ES"/>
              <a:pPr>
                <a:defRPr/>
              </a:pPr>
              <a:t>14/11/22</a:t>
            </a:fld>
            <a:endParaRPr lang="en-GB" dirty="0"/>
          </a:p>
        </p:txBody>
      </p:sp>
      <p:sp>
        <p:nvSpPr>
          <p:cNvPr id="5" name="Footer Placeholder 4">
            <a:extLst>
              <a:ext uri="{FF2B5EF4-FFF2-40B4-BE49-F238E27FC236}">
                <a16:creationId xmlns:a16="http://schemas.microsoft.com/office/drawing/2014/main" id="{D90D57B2-9E9C-6264-1739-1B12741827D3}"/>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a:extLst>
              <a:ext uri="{FF2B5EF4-FFF2-40B4-BE49-F238E27FC236}">
                <a16:creationId xmlns:a16="http://schemas.microsoft.com/office/drawing/2014/main" id="{098D20B3-D039-32C3-DDB3-067CC72C9C04}"/>
              </a:ext>
            </a:extLst>
          </p:cNvPr>
          <p:cNvSpPr>
            <a:spLocks noGrp="1"/>
          </p:cNvSpPr>
          <p:nvPr>
            <p:ph type="sldNum" sz="quarter" idx="12"/>
          </p:nvPr>
        </p:nvSpPr>
        <p:spPr/>
        <p:txBody>
          <a:bodyPr/>
          <a:lstStyle>
            <a:lvl1pPr>
              <a:defRPr/>
            </a:lvl1pPr>
          </a:lstStyle>
          <a:p>
            <a:fld id="{F7A9243F-77AC-914E-9B9F-48FC01699816}" type="slidenum">
              <a:rPr lang="en-GB" altLang="es-ES"/>
              <a:pPr/>
              <a:t>‹Nº›</a:t>
            </a:fld>
            <a:endParaRPr lang="en-GB" altLang="es-ES"/>
          </a:p>
        </p:txBody>
      </p:sp>
    </p:spTree>
    <p:extLst>
      <p:ext uri="{BB962C8B-B14F-4D97-AF65-F5344CB8AC3E}">
        <p14:creationId xmlns:p14="http://schemas.microsoft.com/office/powerpoint/2010/main" val="116819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r-Latn-C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Click to edit Master text styles</a:t>
            </a:r>
          </a:p>
        </p:txBody>
      </p:sp>
      <p:sp>
        <p:nvSpPr>
          <p:cNvPr id="4" name="Date Placeholder 3">
            <a:extLst>
              <a:ext uri="{FF2B5EF4-FFF2-40B4-BE49-F238E27FC236}">
                <a16:creationId xmlns:a16="http://schemas.microsoft.com/office/drawing/2014/main" id="{C0ADC08D-D19C-D73A-330C-562624EA0560}"/>
              </a:ext>
            </a:extLst>
          </p:cNvPr>
          <p:cNvSpPr>
            <a:spLocks noGrp="1"/>
          </p:cNvSpPr>
          <p:nvPr>
            <p:ph type="dt" sz="half" idx="10"/>
          </p:nvPr>
        </p:nvSpPr>
        <p:spPr/>
        <p:txBody>
          <a:bodyPr/>
          <a:lstStyle>
            <a:lvl1pPr>
              <a:defRPr/>
            </a:lvl1pPr>
          </a:lstStyle>
          <a:p>
            <a:pPr>
              <a:defRPr/>
            </a:pPr>
            <a:fld id="{60DB3FE8-ED14-2749-B1A9-16CF8B6C4DE2}" type="datetime1">
              <a:rPr lang="es-ES"/>
              <a:pPr>
                <a:defRPr/>
              </a:pPr>
              <a:t>14/11/22</a:t>
            </a:fld>
            <a:endParaRPr lang="en-GB" dirty="0"/>
          </a:p>
        </p:txBody>
      </p:sp>
      <p:sp>
        <p:nvSpPr>
          <p:cNvPr id="5" name="Footer Placeholder 4">
            <a:extLst>
              <a:ext uri="{FF2B5EF4-FFF2-40B4-BE49-F238E27FC236}">
                <a16:creationId xmlns:a16="http://schemas.microsoft.com/office/drawing/2014/main" id="{6E164F31-3894-A50E-077A-3B4D4D54DF58}"/>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a:extLst>
              <a:ext uri="{FF2B5EF4-FFF2-40B4-BE49-F238E27FC236}">
                <a16:creationId xmlns:a16="http://schemas.microsoft.com/office/drawing/2014/main" id="{550A7944-9AF8-995C-507C-1884E7D537A6}"/>
              </a:ext>
            </a:extLst>
          </p:cNvPr>
          <p:cNvSpPr>
            <a:spLocks noGrp="1"/>
          </p:cNvSpPr>
          <p:nvPr>
            <p:ph type="sldNum" sz="quarter" idx="12"/>
          </p:nvPr>
        </p:nvSpPr>
        <p:spPr/>
        <p:txBody>
          <a:bodyPr/>
          <a:lstStyle>
            <a:lvl1pPr>
              <a:defRPr/>
            </a:lvl1pPr>
          </a:lstStyle>
          <a:p>
            <a:fld id="{C82903DE-6E5F-9B49-BAA9-13025A295AC7}" type="slidenum">
              <a:rPr lang="en-GB" altLang="es-ES"/>
              <a:pPr/>
              <a:t>‹Nº›</a:t>
            </a:fld>
            <a:endParaRPr lang="en-GB" altLang="es-ES"/>
          </a:p>
        </p:txBody>
      </p:sp>
    </p:spTree>
    <p:extLst>
      <p:ext uri="{BB962C8B-B14F-4D97-AF65-F5344CB8AC3E}">
        <p14:creationId xmlns:p14="http://schemas.microsoft.com/office/powerpoint/2010/main" val="3476972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5" name="Date Placeholder 3">
            <a:extLst>
              <a:ext uri="{FF2B5EF4-FFF2-40B4-BE49-F238E27FC236}">
                <a16:creationId xmlns:a16="http://schemas.microsoft.com/office/drawing/2014/main" id="{17B29196-12BC-08AD-6E6B-DB145E0ECF48}"/>
              </a:ext>
            </a:extLst>
          </p:cNvPr>
          <p:cNvSpPr>
            <a:spLocks noGrp="1"/>
          </p:cNvSpPr>
          <p:nvPr>
            <p:ph type="dt" sz="half" idx="10"/>
          </p:nvPr>
        </p:nvSpPr>
        <p:spPr/>
        <p:txBody>
          <a:bodyPr/>
          <a:lstStyle>
            <a:lvl1pPr>
              <a:defRPr/>
            </a:lvl1pPr>
          </a:lstStyle>
          <a:p>
            <a:pPr>
              <a:defRPr/>
            </a:pPr>
            <a:fld id="{0736D0B5-E027-7544-93AF-A392C5B1C8D3}" type="datetime1">
              <a:rPr lang="es-ES"/>
              <a:pPr>
                <a:defRPr/>
              </a:pPr>
              <a:t>14/11/22</a:t>
            </a:fld>
            <a:endParaRPr lang="en-GB" dirty="0"/>
          </a:p>
        </p:txBody>
      </p:sp>
      <p:sp>
        <p:nvSpPr>
          <p:cNvPr id="6" name="Footer Placeholder 4">
            <a:extLst>
              <a:ext uri="{FF2B5EF4-FFF2-40B4-BE49-F238E27FC236}">
                <a16:creationId xmlns:a16="http://schemas.microsoft.com/office/drawing/2014/main" id="{64C7FF2D-0929-A467-F7A2-A47C1C45E5A5}"/>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a:extLst>
              <a:ext uri="{FF2B5EF4-FFF2-40B4-BE49-F238E27FC236}">
                <a16:creationId xmlns:a16="http://schemas.microsoft.com/office/drawing/2014/main" id="{112FDCCB-E2DC-D31E-E66B-256BFEB7D0B7}"/>
              </a:ext>
            </a:extLst>
          </p:cNvPr>
          <p:cNvSpPr>
            <a:spLocks noGrp="1"/>
          </p:cNvSpPr>
          <p:nvPr>
            <p:ph type="sldNum" sz="quarter" idx="12"/>
          </p:nvPr>
        </p:nvSpPr>
        <p:spPr/>
        <p:txBody>
          <a:bodyPr/>
          <a:lstStyle>
            <a:lvl1pPr>
              <a:defRPr/>
            </a:lvl1pPr>
          </a:lstStyle>
          <a:p>
            <a:fld id="{1C3D9A7E-24DB-DF41-8271-B2F4243D8052}" type="slidenum">
              <a:rPr lang="en-GB" altLang="es-ES"/>
              <a:pPr/>
              <a:t>‹Nº›</a:t>
            </a:fld>
            <a:endParaRPr lang="en-GB" altLang="es-ES"/>
          </a:p>
        </p:txBody>
      </p:sp>
    </p:spTree>
    <p:extLst>
      <p:ext uri="{BB962C8B-B14F-4D97-AF65-F5344CB8AC3E}">
        <p14:creationId xmlns:p14="http://schemas.microsoft.com/office/powerpoint/2010/main" val="174074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r-Latn-C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7" name="Date Placeholder 3">
            <a:extLst>
              <a:ext uri="{FF2B5EF4-FFF2-40B4-BE49-F238E27FC236}">
                <a16:creationId xmlns:a16="http://schemas.microsoft.com/office/drawing/2014/main" id="{F3DE9B70-8DA0-F220-1ED9-18BA336E0EE5}"/>
              </a:ext>
            </a:extLst>
          </p:cNvPr>
          <p:cNvSpPr>
            <a:spLocks noGrp="1"/>
          </p:cNvSpPr>
          <p:nvPr>
            <p:ph type="dt" sz="half" idx="10"/>
          </p:nvPr>
        </p:nvSpPr>
        <p:spPr/>
        <p:txBody>
          <a:bodyPr/>
          <a:lstStyle>
            <a:lvl1pPr>
              <a:defRPr/>
            </a:lvl1pPr>
          </a:lstStyle>
          <a:p>
            <a:pPr>
              <a:defRPr/>
            </a:pPr>
            <a:fld id="{8CE54DD0-68DB-854A-B9D9-4BCAA8F651E6}" type="datetime1">
              <a:rPr lang="es-ES"/>
              <a:pPr>
                <a:defRPr/>
              </a:pPr>
              <a:t>14/11/22</a:t>
            </a:fld>
            <a:endParaRPr lang="en-GB" dirty="0"/>
          </a:p>
        </p:txBody>
      </p:sp>
      <p:sp>
        <p:nvSpPr>
          <p:cNvPr id="8" name="Footer Placeholder 4">
            <a:extLst>
              <a:ext uri="{FF2B5EF4-FFF2-40B4-BE49-F238E27FC236}">
                <a16:creationId xmlns:a16="http://schemas.microsoft.com/office/drawing/2014/main" id="{90B0237F-3C76-D5F0-0E04-C319E789724F}"/>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9" name="Slide Number Placeholder 5">
            <a:extLst>
              <a:ext uri="{FF2B5EF4-FFF2-40B4-BE49-F238E27FC236}">
                <a16:creationId xmlns:a16="http://schemas.microsoft.com/office/drawing/2014/main" id="{C428AC5E-9B80-E652-7AB2-625D0DA32885}"/>
              </a:ext>
            </a:extLst>
          </p:cNvPr>
          <p:cNvSpPr>
            <a:spLocks noGrp="1"/>
          </p:cNvSpPr>
          <p:nvPr>
            <p:ph type="sldNum" sz="quarter" idx="12"/>
          </p:nvPr>
        </p:nvSpPr>
        <p:spPr/>
        <p:txBody>
          <a:bodyPr/>
          <a:lstStyle>
            <a:lvl1pPr>
              <a:defRPr/>
            </a:lvl1pPr>
          </a:lstStyle>
          <a:p>
            <a:fld id="{1846EFE9-7A63-0C4D-BF42-2EE452AA7C69}" type="slidenum">
              <a:rPr lang="en-GB" altLang="es-ES"/>
              <a:pPr/>
              <a:t>‹Nº›</a:t>
            </a:fld>
            <a:endParaRPr lang="en-GB" altLang="es-ES"/>
          </a:p>
        </p:txBody>
      </p:sp>
    </p:spTree>
    <p:extLst>
      <p:ext uri="{BB962C8B-B14F-4D97-AF65-F5344CB8AC3E}">
        <p14:creationId xmlns:p14="http://schemas.microsoft.com/office/powerpoint/2010/main" val="293629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Click to edit Master title style</a:t>
            </a:r>
            <a:endParaRPr lang="en-GB"/>
          </a:p>
        </p:txBody>
      </p:sp>
      <p:sp>
        <p:nvSpPr>
          <p:cNvPr id="3" name="Date Placeholder 3">
            <a:extLst>
              <a:ext uri="{FF2B5EF4-FFF2-40B4-BE49-F238E27FC236}">
                <a16:creationId xmlns:a16="http://schemas.microsoft.com/office/drawing/2014/main" id="{FEAB8A12-AD05-C7B0-8A27-FDED52161BF6}"/>
              </a:ext>
            </a:extLst>
          </p:cNvPr>
          <p:cNvSpPr>
            <a:spLocks noGrp="1"/>
          </p:cNvSpPr>
          <p:nvPr>
            <p:ph type="dt" sz="half" idx="10"/>
          </p:nvPr>
        </p:nvSpPr>
        <p:spPr/>
        <p:txBody>
          <a:bodyPr/>
          <a:lstStyle>
            <a:lvl1pPr>
              <a:defRPr/>
            </a:lvl1pPr>
          </a:lstStyle>
          <a:p>
            <a:pPr>
              <a:defRPr/>
            </a:pPr>
            <a:fld id="{BF046C57-E016-EF40-8C1D-6E5CE46E8A89}" type="datetime1">
              <a:rPr lang="es-ES"/>
              <a:pPr>
                <a:defRPr/>
              </a:pPr>
              <a:t>14/11/22</a:t>
            </a:fld>
            <a:endParaRPr lang="en-GB" dirty="0"/>
          </a:p>
        </p:txBody>
      </p:sp>
      <p:sp>
        <p:nvSpPr>
          <p:cNvPr id="4" name="Footer Placeholder 4">
            <a:extLst>
              <a:ext uri="{FF2B5EF4-FFF2-40B4-BE49-F238E27FC236}">
                <a16:creationId xmlns:a16="http://schemas.microsoft.com/office/drawing/2014/main" id="{52F52180-CCDA-D570-95A8-B64EF2057D92}"/>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5" name="Slide Number Placeholder 5">
            <a:extLst>
              <a:ext uri="{FF2B5EF4-FFF2-40B4-BE49-F238E27FC236}">
                <a16:creationId xmlns:a16="http://schemas.microsoft.com/office/drawing/2014/main" id="{B2608618-EC8F-7024-BFD0-320164602845}"/>
              </a:ext>
            </a:extLst>
          </p:cNvPr>
          <p:cNvSpPr>
            <a:spLocks noGrp="1"/>
          </p:cNvSpPr>
          <p:nvPr>
            <p:ph type="sldNum" sz="quarter" idx="12"/>
          </p:nvPr>
        </p:nvSpPr>
        <p:spPr/>
        <p:txBody>
          <a:bodyPr/>
          <a:lstStyle>
            <a:lvl1pPr>
              <a:defRPr/>
            </a:lvl1pPr>
          </a:lstStyle>
          <a:p>
            <a:fld id="{3A3D8E8B-58D3-7242-9613-E12DEF14003E}" type="slidenum">
              <a:rPr lang="en-GB" altLang="es-ES"/>
              <a:pPr/>
              <a:t>‹Nº›</a:t>
            </a:fld>
            <a:endParaRPr lang="en-GB" altLang="es-ES"/>
          </a:p>
        </p:txBody>
      </p:sp>
    </p:spTree>
    <p:extLst>
      <p:ext uri="{BB962C8B-B14F-4D97-AF65-F5344CB8AC3E}">
        <p14:creationId xmlns:p14="http://schemas.microsoft.com/office/powerpoint/2010/main" val="2205766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CF3106D-2021-8A62-A6F5-1586D97667BE}"/>
              </a:ext>
            </a:extLst>
          </p:cNvPr>
          <p:cNvSpPr>
            <a:spLocks noGrp="1"/>
          </p:cNvSpPr>
          <p:nvPr>
            <p:ph type="dt" sz="half" idx="10"/>
          </p:nvPr>
        </p:nvSpPr>
        <p:spPr/>
        <p:txBody>
          <a:bodyPr/>
          <a:lstStyle>
            <a:lvl1pPr>
              <a:defRPr/>
            </a:lvl1pPr>
          </a:lstStyle>
          <a:p>
            <a:pPr>
              <a:defRPr/>
            </a:pPr>
            <a:fld id="{B6FC6329-BBD4-3948-B8FA-E4B80F4EA0B6}" type="datetime1">
              <a:rPr lang="es-ES"/>
              <a:pPr>
                <a:defRPr/>
              </a:pPr>
              <a:t>14/11/22</a:t>
            </a:fld>
            <a:endParaRPr lang="en-GB" dirty="0"/>
          </a:p>
        </p:txBody>
      </p:sp>
      <p:sp>
        <p:nvSpPr>
          <p:cNvPr id="3" name="Footer Placeholder 4">
            <a:extLst>
              <a:ext uri="{FF2B5EF4-FFF2-40B4-BE49-F238E27FC236}">
                <a16:creationId xmlns:a16="http://schemas.microsoft.com/office/drawing/2014/main" id="{D05AD710-8E36-87C1-0E18-2464D96EB504}"/>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4" name="Slide Number Placeholder 5">
            <a:extLst>
              <a:ext uri="{FF2B5EF4-FFF2-40B4-BE49-F238E27FC236}">
                <a16:creationId xmlns:a16="http://schemas.microsoft.com/office/drawing/2014/main" id="{26052646-22B7-9F7E-EEE1-CB6ABAB994B0}"/>
              </a:ext>
            </a:extLst>
          </p:cNvPr>
          <p:cNvSpPr>
            <a:spLocks noGrp="1"/>
          </p:cNvSpPr>
          <p:nvPr>
            <p:ph type="sldNum" sz="quarter" idx="12"/>
          </p:nvPr>
        </p:nvSpPr>
        <p:spPr/>
        <p:txBody>
          <a:bodyPr/>
          <a:lstStyle>
            <a:lvl1pPr>
              <a:defRPr/>
            </a:lvl1pPr>
          </a:lstStyle>
          <a:p>
            <a:fld id="{827562DD-360C-D345-93DF-DCC876FF2159}" type="slidenum">
              <a:rPr lang="en-GB" altLang="es-ES"/>
              <a:pPr/>
              <a:t>‹Nº›</a:t>
            </a:fld>
            <a:endParaRPr lang="en-GB" altLang="es-ES"/>
          </a:p>
        </p:txBody>
      </p:sp>
    </p:spTree>
    <p:extLst>
      <p:ext uri="{BB962C8B-B14F-4D97-AF65-F5344CB8AC3E}">
        <p14:creationId xmlns:p14="http://schemas.microsoft.com/office/powerpoint/2010/main" val="3050560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r-Latn-C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Click to edit Master text styles</a:t>
            </a:r>
          </a:p>
        </p:txBody>
      </p:sp>
      <p:sp>
        <p:nvSpPr>
          <p:cNvPr id="5" name="Date Placeholder 3">
            <a:extLst>
              <a:ext uri="{FF2B5EF4-FFF2-40B4-BE49-F238E27FC236}">
                <a16:creationId xmlns:a16="http://schemas.microsoft.com/office/drawing/2014/main" id="{AC65DA9F-9D9D-427B-1C16-BFF53BD080F8}"/>
              </a:ext>
            </a:extLst>
          </p:cNvPr>
          <p:cNvSpPr>
            <a:spLocks noGrp="1"/>
          </p:cNvSpPr>
          <p:nvPr>
            <p:ph type="dt" sz="half" idx="10"/>
          </p:nvPr>
        </p:nvSpPr>
        <p:spPr/>
        <p:txBody>
          <a:bodyPr/>
          <a:lstStyle>
            <a:lvl1pPr>
              <a:defRPr/>
            </a:lvl1pPr>
          </a:lstStyle>
          <a:p>
            <a:pPr>
              <a:defRPr/>
            </a:pPr>
            <a:fld id="{262669C1-00A0-B44E-825B-BBB1CDDB6AE9}" type="datetime1">
              <a:rPr lang="es-ES"/>
              <a:pPr>
                <a:defRPr/>
              </a:pPr>
              <a:t>14/11/22</a:t>
            </a:fld>
            <a:endParaRPr lang="en-GB" dirty="0"/>
          </a:p>
        </p:txBody>
      </p:sp>
      <p:sp>
        <p:nvSpPr>
          <p:cNvPr id="6" name="Footer Placeholder 4">
            <a:extLst>
              <a:ext uri="{FF2B5EF4-FFF2-40B4-BE49-F238E27FC236}">
                <a16:creationId xmlns:a16="http://schemas.microsoft.com/office/drawing/2014/main" id="{57C824A3-BF08-F14F-EA48-EF5BE1A0DB1F}"/>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a:extLst>
              <a:ext uri="{FF2B5EF4-FFF2-40B4-BE49-F238E27FC236}">
                <a16:creationId xmlns:a16="http://schemas.microsoft.com/office/drawing/2014/main" id="{9C12A2D7-1288-9F7A-15D1-1D3C9AB5920E}"/>
              </a:ext>
            </a:extLst>
          </p:cNvPr>
          <p:cNvSpPr>
            <a:spLocks noGrp="1"/>
          </p:cNvSpPr>
          <p:nvPr>
            <p:ph type="sldNum" sz="quarter" idx="12"/>
          </p:nvPr>
        </p:nvSpPr>
        <p:spPr/>
        <p:txBody>
          <a:bodyPr/>
          <a:lstStyle>
            <a:lvl1pPr>
              <a:defRPr/>
            </a:lvl1pPr>
          </a:lstStyle>
          <a:p>
            <a:fld id="{81E55063-C53C-674A-97FD-C6A04886F67D}" type="slidenum">
              <a:rPr lang="en-GB" altLang="es-ES"/>
              <a:pPr/>
              <a:t>‹Nº›</a:t>
            </a:fld>
            <a:endParaRPr lang="en-GB" altLang="es-ES"/>
          </a:p>
        </p:txBody>
      </p:sp>
    </p:spTree>
    <p:extLst>
      <p:ext uri="{BB962C8B-B14F-4D97-AF65-F5344CB8AC3E}">
        <p14:creationId xmlns:p14="http://schemas.microsoft.com/office/powerpoint/2010/main" val="237946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r-Latn-C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r-Latn-CS" noProof="0"/>
              <a:t>Drag picture to placeholder or click icon to add</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Click to edit Master text styles</a:t>
            </a:r>
          </a:p>
        </p:txBody>
      </p:sp>
      <p:sp>
        <p:nvSpPr>
          <p:cNvPr id="5" name="Date Placeholder 3">
            <a:extLst>
              <a:ext uri="{FF2B5EF4-FFF2-40B4-BE49-F238E27FC236}">
                <a16:creationId xmlns:a16="http://schemas.microsoft.com/office/drawing/2014/main" id="{20475A6C-1E46-E9F4-2B4E-676055E87611}"/>
              </a:ext>
            </a:extLst>
          </p:cNvPr>
          <p:cNvSpPr>
            <a:spLocks noGrp="1"/>
          </p:cNvSpPr>
          <p:nvPr>
            <p:ph type="dt" sz="half" idx="10"/>
          </p:nvPr>
        </p:nvSpPr>
        <p:spPr/>
        <p:txBody>
          <a:bodyPr/>
          <a:lstStyle>
            <a:lvl1pPr>
              <a:defRPr/>
            </a:lvl1pPr>
          </a:lstStyle>
          <a:p>
            <a:pPr>
              <a:defRPr/>
            </a:pPr>
            <a:fld id="{5450A8F5-AF7E-AF4F-AB78-B52BCE10ED4C}" type="datetime1">
              <a:rPr lang="es-ES"/>
              <a:pPr>
                <a:defRPr/>
              </a:pPr>
              <a:t>14/11/22</a:t>
            </a:fld>
            <a:endParaRPr lang="en-GB" dirty="0"/>
          </a:p>
        </p:txBody>
      </p:sp>
      <p:sp>
        <p:nvSpPr>
          <p:cNvPr id="6" name="Footer Placeholder 4">
            <a:extLst>
              <a:ext uri="{FF2B5EF4-FFF2-40B4-BE49-F238E27FC236}">
                <a16:creationId xmlns:a16="http://schemas.microsoft.com/office/drawing/2014/main" id="{9DAA4A87-C02F-A1A4-F3FF-C9B2F1AF55BD}"/>
              </a:ext>
            </a:extLst>
          </p:cNvPr>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a:extLst>
              <a:ext uri="{FF2B5EF4-FFF2-40B4-BE49-F238E27FC236}">
                <a16:creationId xmlns:a16="http://schemas.microsoft.com/office/drawing/2014/main" id="{4C65ABFA-B8B2-3B61-1BAD-8B131B812F54}"/>
              </a:ext>
            </a:extLst>
          </p:cNvPr>
          <p:cNvSpPr>
            <a:spLocks noGrp="1"/>
          </p:cNvSpPr>
          <p:nvPr>
            <p:ph type="sldNum" sz="quarter" idx="12"/>
          </p:nvPr>
        </p:nvSpPr>
        <p:spPr/>
        <p:txBody>
          <a:bodyPr/>
          <a:lstStyle>
            <a:lvl1pPr>
              <a:defRPr/>
            </a:lvl1pPr>
          </a:lstStyle>
          <a:p>
            <a:fld id="{A1917E36-90A0-FE4B-B5CC-ACF0C71DB6B3}" type="slidenum">
              <a:rPr lang="en-GB" altLang="es-ES"/>
              <a:pPr/>
              <a:t>‹Nº›</a:t>
            </a:fld>
            <a:endParaRPr lang="en-GB" altLang="es-ES"/>
          </a:p>
        </p:txBody>
      </p:sp>
    </p:spTree>
    <p:extLst>
      <p:ext uri="{BB962C8B-B14F-4D97-AF65-F5344CB8AC3E}">
        <p14:creationId xmlns:p14="http://schemas.microsoft.com/office/powerpoint/2010/main" val="3225856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89C9E17-488F-DD4F-F132-06118457011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r-Latn-CS" altLang="sl-SI"/>
              <a:t>Click to edit Master title style</a:t>
            </a:r>
            <a:endParaRPr lang="en-GB" altLang="sl-SI"/>
          </a:p>
        </p:txBody>
      </p:sp>
      <p:sp>
        <p:nvSpPr>
          <p:cNvPr id="1027" name="Text Placeholder 2">
            <a:extLst>
              <a:ext uri="{FF2B5EF4-FFF2-40B4-BE49-F238E27FC236}">
                <a16:creationId xmlns:a16="http://schemas.microsoft.com/office/drawing/2014/main" id="{0B66328B-4700-EFA1-0396-2A6199C67C6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r-Latn-CS" altLang="sl-SI"/>
              <a:t>Click to edit Master text styles</a:t>
            </a:r>
          </a:p>
          <a:p>
            <a:pPr lvl="1"/>
            <a:r>
              <a:rPr lang="sr-Latn-CS" altLang="sl-SI"/>
              <a:t>Second level</a:t>
            </a:r>
          </a:p>
          <a:p>
            <a:pPr lvl="2"/>
            <a:r>
              <a:rPr lang="sr-Latn-CS" altLang="sl-SI"/>
              <a:t>Third level</a:t>
            </a:r>
          </a:p>
          <a:p>
            <a:pPr lvl="3"/>
            <a:r>
              <a:rPr lang="sr-Latn-CS" altLang="sl-SI"/>
              <a:t>Fourth level</a:t>
            </a:r>
          </a:p>
          <a:p>
            <a:pPr lvl="4"/>
            <a:r>
              <a:rPr lang="sr-Latn-CS" altLang="sl-SI"/>
              <a:t>Fifth level</a:t>
            </a:r>
            <a:endParaRPr lang="en-GB" altLang="sl-SI"/>
          </a:p>
        </p:txBody>
      </p:sp>
      <p:sp>
        <p:nvSpPr>
          <p:cNvPr id="4" name="Date Placeholder 3">
            <a:extLst>
              <a:ext uri="{FF2B5EF4-FFF2-40B4-BE49-F238E27FC236}">
                <a16:creationId xmlns:a16="http://schemas.microsoft.com/office/drawing/2014/main" id="{5F7EB76E-BDE1-9D9E-C143-7B921C8444B6}"/>
              </a:ext>
            </a:extLst>
          </p:cNvPr>
          <p:cNvSpPr>
            <a:spLocks noGrp="1"/>
          </p:cNvSpPr>
          <p:nvPr>
            <p:ph type="dt" sz="half" idx="2"/>
          </p:nvPr>
        </p:nvSpPr>
        <p:spPr>
          <a:xfrm>
            <a:off x="457200" y="6356350"/>
            <a:ext cx="1377950" cy="365125"/>
          </a:xfrm>
          <a:prstGeom prst="rect">
            <a:avLst/>
          </a:prstGeom>
        </p:spPr>
        <p:txBody>
          <a:bodyPr vert="horz" lIns="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0AC66B0-E02A-0340-9BF2-C9ECC3B71748}" type="datetime1">
              <a:rPr lang="es-ES"/>
              <a:pPr>
                <a:defRPr/>
              </a:pPr>
              <a:t>14/11/22</a:t>
            </a:fld>
            <a:endParaRPr lang="en-GB" dirty="0"/>
          </a:p>
        </p:txBody>
      </p:sp>
      <p:sp>
        <p:nvSpPr>
          <p:cNvPr id="5" name="Footer Placeholder 4">
            <a:extLst>
              <a:ext uri="{FF2B5EF4-FFF2-40B4-BE49-F238E27FC236}">
                <a16:creationId xmlns:a16="http://schemas.microsoft.com/office/drawing/2014/main" id="{95AA4CF2-F1DD-03C7-910D-2424A686EE80}"/>
              </a:ext>
            </a:extLst>
          </p:cNvPr>
          <p:cNvSpPr>
            <a:spLocks noGrp="1"/>
          </p:cNvSpPr>
          <p:nvPr>
            <p:ph type="ftr" sz="quarter" idx="3"/>
          </p:nvPr>
        </p:nvSpPr>
        <p:spPr>
          <a:xfrm>
            <a:off x="1908175" y="6356350"/>
            <a:ext cx="5327650" cy="365125"/>
          </a:xfrm>
          <a:prstGeom prst="rect">
            <a:avLst/>
          </a:prstGeom>
        </p:spPr>
        <p:txBody>
          <a:bodyPr vert="horz" lIns="0" tIns="45720" rIns="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GB"/>
              <a:t>Session Title, Place and Date</a:t>
            </a:r>
          </a:p>
        </p:txBody>
      </p:sp>
      <p:sp>
        <p:nvSpPr>
          <p:cNvPr id="6" name="Slide Number Placeholder 5">
            <a:extLst>
              <a:ext uri="{FF2B5EF4-FFF2-40B4-BE49-F238E27FC236}">
                <a16:creationId xmlns:a16="http://schemas.microsoft.com/office/drawing/2014/main" id="{8C634795-D231-28E1-8A28-875A98FBB34D}"/>
              </a:ext>
            </a:extLst>
          </p:cNvPr>
          <p:cNvSpPr>
            <a:spLocks noGrp="1"/>
          </p:cNvSpPr>
          <p:nvPr>
            <p:ph type="sldNum" sz="quarter" idx="4"/>
          </p:nvPr>
        </p:nvSpPr>
        <p:spPr>
          <a:xfrm>
            <a:off x="7308850" y="6356350"/>
            <a:ext cx="1377950"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898989"/>
                </a:solidFill>
              </a:defRPr>
            </a:lvl1pPr>
          </a:lstStyle>
          <a:p>
            <a:fld id="{9097538A-7C8C-F64E-A255-7A64EF390EDB}" type="slidenum">
              <a:rPr lang="en-GB" altLang="es-ES"/>
              <a:pPr/>
              <a:t>‹Nº›</a:t>
            </a:fld>
            <a:endParaRPr lang="en-GB"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b="1" kern="1200">
          <a:solidFill>
            <a:srgbClr val="009578"/>
          </a:solidFill>
          <a:latin typeface="Arial"/>
          <a:ea typeface="+mj-ea"/>
          <a:cs typeface="Arial"/>
        </a:defRPr>
      </a:lvl1pPr>
      <a:lvl2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572271"/>
            <a:ext cx="8566150" cy="1470025"/>
          </a:xfrm>
        </p:spPr>
        <p:txBody>
          <a:bodyPr/>
          <a:lstStyle/>
          <a:p>
            <a:pPr eaLnBrk="1" hangingPunct="1"/>
            <a:r>
              <a:rPr lang="sl-SI" altLang="sl-SI" sz="4000" dirty="0">
                <a:latin typeface="Arial" panose="020B0604020202020204" pitchFamily="34" charset="0"/>
                <a:cs typeface="Arial" panose="020B0604020202020204" pitchFamily="34" charset="0"/>
              </a:rPr>
              <a:t>WP5: QUALITY ASSURANCE</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115616" y="2780928"/>
            <a:ext cx="6400800" cy="1872208"/>
          </a:xfrm>
        </p:spPr>
        <p:txBody>
          <a:bodyPr/>
          <a:lstStyle/>
          <a:p>
            <a:pPr eaLnBrk="1" hangingPunct="1"/>
            <a:r>
              <a:rPr lang="en-GB" altLang="sl-SI" sz="2400" dirty="0">
                <a:solidFill>
                  <a:srgbClr val="002060"/>
                </a:solidFill>
              </a:rPr>
              <a:t>Final PMB meeting: </a:t>
            </a:r>
          </a:p>
          <a:p>
            <a:pPr eaLnBrk="1" hangingPunct="1"/>
            <a:r>
              <a:rPr lang="en-GB" altLang="sl-SI" sz="2400" dirty="0" err="1">
                <a:solidFill>
                  <a:srgbClr val="002060"/>
                </a:solidFill>
              </a:rPr>
              <a:t>Kotor</a:t>
            </a:r>
            <a:r>
              <a:rPr lang="en-GB" altLang="sl-SI" sz="2400" dirty="0">
                <a:solidFill>
                  <a:srgbClr val="002060"/>
                </a:solidFill>
              </a:rPr>
              <a:t> November 10-11, 2022</a:t>
            </a:r>
          </a:p>
          <a:p>
            <a:pPr eaLnBrk="1" hangingPunct="1"/>
            <a:r>
              <a:rPr lang="en-GB" altLang="sl-SI" sz="2400" dirty="0">
                <a:solidFill>
                  <a:srgbClr val="002060"/>
                </a:solidFill>
              </a:rPr>
              <a:t>Juan Carlos </a:t>
            </a:r>
            <a:r>
              <a:rPr lang="en-GB" altLang="sl-SI" sz="2400" dirty="0" err="1">
                <a:solidFill>
                  <a:srgbClr val="002060"/>
                </a:solidFill>
              </a:rPr>
              <a:t>García</a:t>
            </a:r>
            <a:r>
              <a:rPr lang="en-GB" altLang="sl-SI" sz="2400" dirty="0">
                <a:solidFill>
                  <a:srgbClr val="002060"/>
                </a:solidFill>
              </a:rPr>
              <a:t> Galindo</a:t>
            </a:r>
          </a:p>
          <a:p>
            <a:pPr eaLnBrk="1" hangingPunct="1"/>
            <a:r>
              <a:rPr lang="en-GB" altLang="sl-SI" sz="2400" dirty="0">
                <a:solidFill>
                  <a:srgbClr val="002060"/>
                </a:solidFill>
              </a:rPr>
              <a:t>Rafael </a:t>
            </a:r>
            <a:r>
              <a:rPr lang="en-GB" altLang="sl-SI" sz="2400" dirty="0" err="1">
                <a:solidFill>
                  <a:srgbClr val="002060"/>
                </a:solidFill>
              </a:rPr>
              <a:t>Vélez</a:t>
            </a:r>
            <a:r>
              <a:rPr lang="en-GB" altLang="sl-SI" sz="2400" dirty="0">
                <a:solidFill>
                  <a:srgbClr val="002060"/>
                </a:solidFill>
              </a:rPr>
              <a:t> </a:t>
            </a:r>
            <a:r>
              <a:rPr lang="en-GB" altLang="sl-SI" sz="2400" dirty="0" err="1">
                <a:solidFill>
                  <a:srgbClr val="002060"/>
                </a:solidFill>
              </a:rPr>
              <a:t>Núñez</a:t>
            </a:r>
            <a:endParaRPr lang="en-GB" altLang="sl-SI" sz="2400" dirty="0">
              <a:solidFill>
                <a:srgbClr val="002060"/>
              </a:solidFill>
            </a:endParaRPr>
          </a:p>
        </p:txBody>
      </p:sp>
      <p:sp>
        <p:nvSpPr>
          <p:cNvPr id="4100"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10" name="Slide Number Placeholder 9">
            <a:extLst>
              <a:ext uri="{FF2B5EF4-FFF2-40B4-BE49-F238E27FC236}">
                <a16:creationId xmlns:a16="http://schemas.microsoft.com/office/drawing/2014/main" id="{173E0C61-4587-6664-0835-BCA309D185E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6E78758-EE8A-BF40-9DA4-10635712F24F}" type="slidenum">
              <a:rPr lang="en-GB" altLang="es-ES">
                <a:solidFill>
                  <a:srgbClr val="898989"/>
                </a:solidFill>
              </a:rPr>
              <a:pPr/>
              <a:t>1</a:t>
            </a:fld>
            <a:endParaRPr lang="en-GB" altLang="es-ES">
              <a:solidFill>
                <a:srgbClr val="898989"/>
              </a:solidFill>
            </a:endParaRPr>
          </a:p>
        </p:txBody>
      </p:sp>
      <p:pic>
        <p:nvPicPr>
          <p:cNvPr id="7" name="Imagen 6" descr="UC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199717"/>
            <a:ext cx="1080120" cy="142908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contents and deliverables</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4752528"/>
          </a:xfrm>
        </p:spPr>
        <p:txBody>
          <a:bodyPr/>
          <a:lstStyle/>
          <a:p>
            <a:pPr marL="342900" indent="-342900" algn="l" eaLnBrk="1" hangingPunct="1">
              <a:buFont typeface="Wingdings" pitchFamily="2" charset="2"/>
              <a:buChar char="Ø"/>
            </a:pPr>
            <a:r>
              <a:rPr lang="en-US" altLang="sl-SI" sz="2400" b="1" dirty="0">
                <a:solidFill>
                  <a:srgbClr val="800000"/>
                </a:solidFill>
              </a:rPr>
              <a:t>5.4 Impact analysis</a:t>
            </a:r>
          </a:p>
          <a:p>
            <a:pPr marL="1257300" lvl="2" indent="-342900" algn="l" eaLnBrk="1" hangingPunct="1">
              <a:buFont typeface="Wingdings" charset="2"/>
              <a:buChar char="q"/>
            </a:pPr>
            <a:r>
              <a:rPr lang="en-US" altLang="sl-SI" dirty="0">
                <a:solidFill>
                  <a:srgbClr val="002060"/>
                </a:solidFill>
              </a:rPr>
              <a:t>Partners involved: all partners</a:t>
            </a:r>
          </a:p>
          <a:p>
            <a:pPr marL="1257300" lvl="2" indent="-342900" algn="l" eaLnBrk="1" hangingPunct="1">
              <a:buFont typeface="Wingdings" charset="2"/>
              <a:buChar char="q"/>
            </a:pPr>
            <a:r>
              <a:rPr lang="en-US" altLang="sl-SI" dirty="0">
                <a:solidFill>
                  <a:srgbClr val="002060"/>
                </a:solidFill>
              </a:rPr>
              <a:t>Some data colleting and measuring on indicators yet to be finished</a:t>
            </a:r>
          </a:p>
          <a:p>
            <a:pPr marL="1257300" lvl="2" indent="-342900" algn="l" eaLnBrk="1" hangingPunct="1">
              <a:buFont typeface="Wingdings" charset="2"/>
              <a:buChar char="q"/>
            </a:pPr>
            <a:r>
              <a:rPr lang="en-US" altLang="sl-SI" dirty="0">
                <a:solidFill>
                  <a:srgbClr val="002060"/>
                </a:solidFill>
              </a:rPr>
              <a:t>The QAB approved a planning of work-flow to finish and deliver the Analysis of Impact, to be presented for consideration and approval by the PMB</a:t>
            </a:r>
          </a:p>
          <a:p>
            <a:pPr marL="1257300" lvl="2" indent="-342900" algn="l" eaLnBrk="1" hangingPunct="1">
              <a:buFont typeface="Wingdings" charset="2"/>
              <a:buChar char="q"/>
            </a:pPr>
            <a:r>
              <a:rPr lang="en-US" altLang="sl-SI" dirty="0">
                <a:solidFill>
                  <a:srgbClr val="002060"/>
                </a:solidFill>
              </a:rPr>
              <a:t>The QA Report will be dated on November 14 and the final document delivered according to the following planning:</a:t>
            </a:r>
          </a:p>
        </p:txBody>
      </p:sp>
      <p:sp>
        <p:nvSpPr>
          <p:cNvPr id="6"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10" name="CuadroTexto 9"/>
          <p:cNvSpPr txBox="1"/>
          <p:nvPr/>
        </p:nvSpPr>
        <p:spPr>
          <a:xfrm>
            <a:off x="6588224" y="1196752"/>
            <a:ext cx="1620957" cy="461665"/>
          </a:xfrm>
          <a:prstGeom prst="rect">
            <a:avLst/>
          </a:prstGeom>
          <a:noFill/>
        </p:spPr>
        <p:txBody>
          <a:bodyPr wrap="none" rtlCol="0">
            <a:spAutoFit/>
          </a:bodyPr>
          <a:lstStyle/>
          <a:p>
            <a:pPr marL="285750" indent="-285750">
              <a:buFont typeface="Wingdings" charset="2"/>
              <a:buChar char="ü"/>
            </a:pPr>
            <a:r>
              <a:rPr lang="es-ES" sz="2400" dirty="0">
                <a:solidFill>
                  <a:srgbClr val="800000"/>
                </a:solidFill>
              </a:rPr>
              <a:t>  </a:t>
            </a:r>
            <a:r>
              <a:rPr lang="es-ES" sz="2400" dirty="0" err="1">
                <a:solidFill>
                  <a:srgbClr val="800000"/>
                </a:solidFill>
              </a:rPr>
              <a:t>Pending</a:t>
            </a:r>
            <a:endParaRPr lang="es-ES" sz="2400" dirty="0">
              <a:solidFill>
                <a:srgbClr val="800000"/>
              </a:solidFill>
            </a:endParaRPr>
          </a:p>
        </p:txBody>
      </p:sp>
    </p:spTree>
    <p:extLst>
      <p:ext uri="{BB962C8B-B14F-4D97-AF65-F5344CB8AC3E}">
        <p14:creationId xmlns:p14="http://schemas.microsoft.com/office/powerpoint/2010/main" val="3975629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Study of impact</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584745"/>
          </a:xfrm>
        </p:spPr>
        <p:txBody>
          <a:bodyPr/>
          <a:lstStyle/>
          <a:p>
            <a:pPr marL="342900" indent="-342900" algn="l" eaLnBrk="1" hangingPunct="1">
              <a:buFont typeface="Wingdings" pitchFamily="2" charset="2"/>
              <a:buChar char="Ø"/>
            </a:pPr>
            <a:r>
              <a:rPr lang="en-GB" altLang="sl-SI" sz="2400" dirty="0">
                <a:solidFill>
                  <a:srgbClr val="002060"/>
                </a:solidFill>
              </a:rPr>
              <a:t>Proposal of work-flow</a:t>
            </a:r>
          </a:p>
          <a:p>
            <a:pPr algn="l" eaLnBrk="1" hangingPunct="1"/>
            <a:endParaRPr lang="en-GB" altLang="sl-SI" sz="2400" dirty="0">
              <a:solidFill>
                <a:srgbClr val="002060"/>
              </a:solidFill>
            </a:endParaRPr>
          </a:p>
        </p:txBody>
      </p:sp>
      <p:sp>
        <p:nvSpPr>
          <p:cNvPr id="2" name="Rectángulo redondeado 1">
            <a:extLst>
              <a:ext uri="{FF2B5EF4-FFF2-40B4-BE49-F238E27FC236}">
                <a16:creationId xmlns:a16="http://schemas.microsoft.com/office/drawing/2014/main" id="{155EAF80-8733-7393-0203-A509C2C1AE3F}"/>
              </a:ext>
            </a:extLst>
          </p:cNvPr>
          <p:cNvSpPr/>
          <p:nvPr/>
        </p:nvSpPr>
        <p:spPr>
          <a:xfrm>
            <a:off x="307167" y="1686155"/>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Delivery by each partner of comprehensive data on indicators approved</a:t>
            </a:r>
          </a:p>
          <a:p>
            <a:pPr algn="ctr"/>
            <a:r>
              <a:rPr lang="en-GB" b="1" dirty="0">
                <a:solidFill>
                  <a:srgbClr val="FFFF00"/>
                </a:solidFill>
              </a:rPr>
              <a:t>16-Nov-2022</a:t>
            </a:r>
          </a:p>
        </p:txBody>
      </p:sp>
      <p:sp>
        <p:nvSpPr>
          <p:cNvPr id="3" name="Flecha a la derecha con bandas 2">
            <a:extLst>
              <a:ext uri="{FF2B5EF4-FFF2-40B4-BE49-F238E27FC236}">
                <a16:creationId xmlns:a16="http://schemas.microsoft.com/office/drawing/2014/main" id="{D4D125F1-0AE6-C323-BDA7-D44F7AB61869}"/>
              </a:ext>
            </a:extLst>
          </p:cNvPr>
          <p:cNvSpPr/>
          <p:nvPr/>
        </p:nvSpPr>
        <p:spPr>
          <a:xfrm>
            <a:off x="3379909" y="3325325"/>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redondeado 3">
            <a:extLst>
              <a:ext uri="{FF2B5EF4-FFF2-40B4-BE49-F238E27FC236}">
                <a16:creationId xmlns:a16="http://schemas.microsoft.com/office/drawing/2014/main" id="{ACBAE702-F25A-E58F-A1DD-23BAC91DB73D}"/>
              </a:ext>
            </a:extLst>
          </p:cNvPr>
          <p:cNvSpPr/>
          <p:nvPr/>
        </p:nvSpPr>
        <p:spPr>
          <a:xfrm>
            <a:off x="272564" y="3139955"/>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Upload of a Google Docs template for Study of Impact Report by UCA</a:t>
            </a:r>
          </a:p>
          <a:p>
            <a:pPr algn="ctr"/>
            <a:r>
              <a:rPr lang="en-GB" dirty="0">
                <a:solidFill>
                  <a:srgbClr val="FFFF00"/>
                </a:solidFill>
              </a:rPr>
              <a:t>08-Nov-2022</a:t>
            </a:r>
          </a:p>
        </p:txBody>
      </p:sp>
      <p:sp>
        <p:nvSpPr>
          <p:cNvPr id="5" name="Rectángulo redondeado 4">
            <a:extLst>
              <a:ext uri="{FF2B5EF4-FFF2-40B4-BE49-F238E27FC236}">
                <a16:creationId xmlns:a16="http://schemas.microsoft.com/office/drawing/2014/main" id="{314D8AAC-F1D4-0F92-91DA-20E93FD62DE8}"/>
              </a:ext>
            </a:extLst>
          </p:cNvPr>
          <p:cNvSpPr/>
          <p:nvPr/>
        </p:nvSpPr>
        <p:spPr>
          <a:xfrm>
            <a:off x="4499053" y="2991577"/>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Delivery of a first draft by UCA</a:t>
            </a:r>
          </a:p>
          <a:p>
            <a:pPr algn="ctr"/>
            <a:r>
              <a:rPr lang="en-GB" dirty="0">
                <a:solidFill>
                  <a:srgbClr val="FFFF00"/>
                </a:solidFill>
              </a:rPr>
              <a:t>20-Nov-2022</a:t>
            </a:r>
          </a:p>
        </p:txBody>
      </p:sp>
      <p:sp>
        <p:nvSpPr>
          <p:cNvPr id="6" name="Rectángulo redondeado 5">
            <a:extLst>
              <a:ext uri="{FF2B5EF4-FFF2-40B4-BE49-F238E27FC236}">
                <a16:creationId xmlns:a16="http://schemas.microsoft.com/office/drawing/2014/main" id="{A90DEDDF-89D9-0E73-ED47-149CDE7B0D6D}"/>
              </a:ext>
            </a:extLst>
          </p:cNvPr>
          <p:cNvSpPr/>
          <p:nvPr/>
        </p:nvSpPr>
        <p:spPr>
          <a:xfrm>
            <a:off x="288925" y="4509120"/>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Partners inputs on the template</a:t>
            </a:r>
          </a:p>
          <a:p>
            <a:pPr algn="ctr"/>
            <a:r>
              <a:rPr lang="en-GB" dirty="0">
                <a:solidFill>
                  <a:srgbClr val="FFFF00"/>
                </a:solidFill>
              </a:rPr>
              <a:t>16-Nov-2022</a:t>
            </a:r>
          </a:p>
        </p:txBody>
      </p:sp>
      <p:sp>
        <p:nvSpPr>
          <p:cNvPr id="7" name="Flecha a la derecha con bandas 6">
            <a:extLst>
              <a:ext uri="{FF2B5EF4-FFF2-40B4-BE49-F238E27FC236}">
                <a16:creationId xmlns:a16="http://schemas.microsoft.com/office/drawing/2014/main" id="{A1202488-EF2A-3E9E-F543-A0A51C4A4306}"/>
              </a:ext>
            </a:extLst>
          </p:cNvPr>
          <p:cNvSpPr/>
          <p:nvPr/>
        </p:nvSpPr>
        <p:spPr>
          <a:xfrm>
            <a:off x="7630018" y="3266879"/>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redondeado 7">
            <a:extLst>
              <a:ext uri="{FF2B5EF4-FFF2-40B4-BE49-F238E27FC236}">
                <a16:creationId xmlns:a16="http://schemas.microsoft.com/office/drawing/2014/main" id="{6A78024E-FEA3-5166-FEB4-F7F47304BF88}"/>
              </a:ext>
            </a:extLst>
          </p:cNvPr>
          <p:cNvSpPr/>
          <p:nvPr/>
        </p:nvSpPr>
        <p:spPr>
          <a:xfrm>
            <a:off x="4391980" y="1536899"/>
            <a:ext cx="2914923" cy="115212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lumMod val="75000"/>
                  </a:schemeClr>
                </a:solidFill>
              </a:rPr>
              <a:t>Approval of work-flow by PMB</a:t>
            </a:r>
          </a:p>
          <a:p>
            <a:pPr algn="ctr"/>
            <a:r>
              <a:rPr lang="en-GB" dirty="0">
                <a:solidFill>
                  <a:srgbClr val="C00000"/>
                </a:solidFill>
              </a:rPr>
              <a:t>10-11; Nov-2022</a:t>
            </a:r>
          </a:p>
        </p:txBody>
      </p:sp>
      <p:sp>
        <p:nvSpPr>
          <p:cNvPr id="11"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Tree>
    <p:extLst>
      <p:ext uri="{BB962C8B-B14F-4D97-AF65-F5344CB8AC3E}">
        <p14:creationId xmlns:p14="http://schemas.microsoft.com/office/powerpoint/2010/main" val="653715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Study of impact</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584745"/>
          </a:xfrm>
        </p:spPr>
        <p:txBody>
          <a:bodyPr/>
          <a:lstStyle/>
          <a:p>
            <a:pPr marL="342900" indent="-342900" algn="l" eaLnBrk="1" hangingPunct="1">
              <a:buFont typeface="Wingdings" pitchFamily="2" charset="2"/>
              <a:buChar char="Ø"/>
            </a:pPr>
            <a:r>
              <a:rPr lang="en-GB" altLang="sl-SI" sz="2400" dirty="0">
                <a:solidFill>
                  <a:srgbClr val="002060"/>
                </a:solidFill>
              </a:rPr>
              <a:t>Proposal of work-flow (II)</a:t>
            </a:r>
          </a:p>
          <a:p>
            <a:pPr algn="l" eaLnBrk="1" hangingPunct="1"/>
            <a:endParaRPr lang="en-GB" altLang="sl-SI" sz="2400" dirty="0">
              <a:solidFill>
                <a:srgbClr val="002060"/>
              </a:solidFill>
            </a:endParaRPr>
          </a:p>
        </p:txBody>
      </p:sp>
      <p:sp>
        <p:nvSpPr>
          <p:cNvPr id="3" name="Flecha a la derecha con bandas 2">
            <a:extLst>
              <a:ext uri="{FF2B5EF4-FFF2-40B4-BE49-F238E27FC236}">
                <a16:creationId xmlns:a16="http://schemas.microsoft.com/office/drawing/2014/main" id="{D4D125F1-0AE6-C323-BDA7-D44F7AB61869}"/>
              </a:ext>
            </a:extLst>
          </p:cNvPr>
          <p:cNvSpPr/>
          <p:nvPr/>
        </p:nvSpPr>
        <p:spPr>
          <a:xfrm>
            <a:off x="3386877" y="2431522"/>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redondeado 3">
            <a:extLst>
              <a:ext uri="{FF2B5EF4-FFF2-40B4-BE49-F238E27FC236}">
                <a16:creationId xmlns:a16="http://schemas.microsoft.com/office/drawing/2014/main" id="{ACBAE702-F25A-E58F-A1DD-23BAC91DB73D}"/>
              </a:ext>
            </a:extLst>
          </p:cNvPr>
          <p:cNvSpPr/>
          <p:nvPr/>
        </p:nvSpPr>
        <p:spPr>
          <a:xfrm>
            <a:off x="186480" y="2103149"/>
            <a:ext cx="3059661"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Amendment/corrections by QAB by email</a:t>
            </a:r>
          </a:p>
          <a:p>
            <a:pPr algn="ctr"/>
            <a:r>
              <a:rPr lang="en-GB" dirty="0">
                <a:solidFill>
                  <a:srgbClr val="FFFF00"/>
                </a:solidFill>
              </a:rPr>
              <a:t>Until 23-Nov-2022</a:t>
            </a:r>
          </a:p>
        </p:txBody>
      </p:sp>
      <p:sp>
        <p:nvSpPr>
          <p:cNvPr id="5" name="Rectángulo redondeado 4">
            <a:extLst>
              <a:ext uri="{FF2B5EF4-FFF2-40B4-BE49-F238E27FC236}">
                <a16:creationId xmlns:a16="http://schemas.microsoft.com/office/drawing/2014/main" id="{314D8AAC-F1D4-0F92-91DA-20E93FD62DE8}"/>
              </a:ext>
            </a:extLst>
          </p:cNvPr>
          <p:cNvSpPr/>
          <p:nvPr/>
        </p:nvSpPr>
        <p:spPr>
          <a:xfrm>
            <a:off x="4506021" y="2097774"/>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Final draft sent to PMB</a:t>
            </a:r>
          </a:p>
          <a:p>
            <a:pPr algn="ctr"/>
            <a:r>
              <a:rPr lang="en-GB" dirty="0">
                <a:solidFill>
                  <a:srgbClr val="FFFF00"/>
                </a:solidFill>
              </a:rPr>
              <a:t>25-Nov-2022</a:t>
            </a:r>
          </a:p>
        </p:txBody>
      </p:sp>
      <p:sp>
        <p:nvSpPr>
          <p:cNvPr id="6" name="Rectángulo redondeado 5">
            <a:extLst>
              <a:ext uri="{FF2B5EF4-FFF2-40B4-BE49-F238E27FC236}">
                <a16:creationId xmlns:a16="http://schemas.microsoft.com/office/drawing/2014/main" id="{A90DEDDF-89D9-0E73-ED47-149CDE7B0D6D}"/>
              </a:ext>
            </a:extLst>
          </p:cNvPr>
          <p:cNvSpPr/>
          <p:nvPr/>
        </p:nvSpPr>
        <p:spPr>
          <a:xfrm>
            <a:off x="1739872" y="3941847"/>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Amendment/corrections by PMB by email</a:t>
            </a:r>
          </a:p>
          <a:p>
            <a:pPr algn="ctr"/>
            <a:r>
              <a:rPr lang="en-GB" dirty="0">
                <a:solidFill>
                  <a:srgbClr val="FFFF00"/>
                </a:solidFill>
              </a:rPr>
              <a:t>29-Nov-2022</a:t>
            </a:r>
          </a:p>
        </p:txBody>
      </p:sp>
      <p:sp>
        <p:nvSpPr>
          <p:cNvPr id="7" name="Flecha a la derecha con bandas 6">
            <a:extLst>
              <a:ext uri="{FF2B5EF4-FFF2-40B4-BE49-F238E27FC236}">
                <a16:creationId xmlns:a16="http://schemas.microsoft.com/office/drawing/2014/main" id="{A1202488-EF2A-3E9E-F543-A0A51C4A4306}"/>
              </a:ext>
            </a:extLst>
          </p:cNvPr>
          <p:cNvSpPr/>
          <p:nvPr/>
        </p:nvSpPr>
        <p:spPr>
          <a:xfrm>
            <a:off x="7636986" y="2373076"/>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Flecha a la derecha con bandas 7">
            <a:extLst>
              <a:ext uri="{FF2B5EF4-FFF2-40B4-BE49-F238E27FC236}">
                <a16:creationId xmlns:a16="http://schemas.microsoft.com/office/drawing/2014/main" id="{E0D82B90-63C1-BDF5-2381-1F978FA9F267}"/>
              </a:ext>
            </a:extLst>
          </p:cNvPr>
          <p:cNvSpPr/>
          <p:nvPr/>
        </p:nvSpPr>
        <p:spPr>
          <a:xfrm>
            <a:off x="288925" y="4275595"/>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Flecha a la derecha con bandas 8">
            <a:extLst>
              <a:ext uri="{FF2B5EF4-FFF2-40B4-BE49-F238E27FC236}">
                <a16:creationId xmlns:a16="http://schemas.microsoft.com/office/drawing/2014/main" id="{74C313DB-41C1-C678-EEF0-7CE8C1FBE10C}"/>
              </a:ext>
            </a:extLst>
          </p:cNvPr>
          <p:cNvSpPr/>
          <p:nvPr/>
        </p:nvSpPr>
        <p:spPr>
          <a:xfrm>
            <a:off x="4994206" y="4275595"/>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redondeado 9">
            <a:extLst>
              <a:ext uri="{FF2B5EF4-FFF2-40B4-BE49-F238E27FC236}">
                <a16:creationId xmlns:a16="http://schemas.microsoft.com/office/drawing/2014/main" id="{7E1F2E5F-717E-B7A0-FE8C-9F95AEA84F0F}"/>
              </a:ext>
            </a:extLst>
          </p:cNvPr>
          <p:cNvSpPr/>
          <p:nvPr/>
        </p:nvSpPr>
        <p:spPr>
          <a:xfrm>
            <a:off x="6084168" y="3913489"/>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Study of Impact uploaded at the webpage of IESP</a:t>
            </a:r>
          </a:p>
          <a:p>
            <a:pPr algn="ctr"/>
            <a:r>
              <a:rPr lang="en-GB" dirty="0">
                <a:solidFill>
                  <a:srgbClr val="FFFF00"/>
                </a:solidFill>
              </a:rPr>
              <a:t>31-Nov-2022</a:t>
            </a:r>
          </a:p>
        </p:txBody>
      </p:sp>
      <p:sp>
        <p:nvSpPr>
          <p:cNvPr id="12"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Tree>
    <p:extLst>
      <p:ext uri="{BB962C8B-B14F-4D97-AF65-F5344CB8AC3E}">
        <p14:creationId xmlns:p14="http://schemas.microsoft.com/office/powerpoint/2010/main" val="1617726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contents and deliverables</a:t>
            </a:r>
            <a:endParaRPr lang="en-GB" altLang="sl-SI" sz="4000" dirty="0">
              <a:latin typeface="Arial" panose="020B0604020202020204" pitchFamily="34" charset="0"/>
              <a:cs typeface="Arial" panose="020B0604020202020204" pitchFamily="34" charset="0"/>
            </a:endParaRPr>
          </a:p>
        </p:txBody>
      </p:sp>
      <p:sp>
        <p:nvSpPr>
          <p:cNvPr id="2" name="Subtítulo 1">
            <a:extLst>
              <a:ext uri="{FF2B5EF4-FFF2-40B4-BE49-F238E27FC236}">
                <a16:creationId xmlns:a16="http://schemas.microsoft.com/office/drawing/2014/main" id="{EB256F0F-35D8-14C8-F4B9-3AD9730EB427}"/>
              </a:ext>
            </a:extLst>
          </p:cNvPr>
          <p:cNvSpPr>
            <a:spLocks noGrp="1"/>
          </p:cNvSpPr>
          <p:nvPr>
            <p:ph type="subTitle" idx="1"/>
          </p:nvPr>
        </p:nvSpPr>
        <p:spPr>
          <a:xfrm>
            <a:off x="611560" y="1772816"/>
            <a:ext cx="7488832" cy="3816424"/>
          </a:xfrm>
        </p:spPr>
        <p:txBody>
          <a:bodyPr/>
          <a:lstStyle/>
          <a:p>
            <a:r>
              <a:rPr lang="es-ES" sz="4800" b="1" dirty="0">
                <a:solidFill>
                  <a:schemeClr val="accent1">
                    <a:lumMod val="75000"/>
                  </a:schemeClr>
                </a:solidFill>
              </a:rPr>
              <a:t>THANKS A LOT!!!</a:t>
            </a:r>
          </a:p>
          <a:p>
            <a:endParaRPr lang="es-ES" sz="4800" b="1" dirty="0">
              <a:solidFill>
                <a:schemeClr val="accent1">
                  <a:lumMod val="75000"/>
                </a:schemeClr>
              </a:solidFill>
            </a:endParaRPr>
          </a:p>
          <a:p>
            <a:r>
              <a:rPr lang="es-ES" sz="4800" b="1" dirty="0" err="1">
                <a:solidFill>
                  <a:schemeClr val="accent1">
                    <a:lumMod val="75000"/>
                  </a:schemeClr>
                </a:solidFill>
              </a:rPr>
              <a:t>It</a:t>
            </a:r>
            <a:r>
              <a:rPr lang="es-ES" sz="4800" b="1" dirty="0">
                <a:solidFill>
                  <a:schemeClr val="accent1">
                    <a:lumMod val="75000"/>
                  </a:schemeClr>
                </a:solidFill>
              </a:rPr>
              <a:t> has </a:t>
            </a:r>
            <a:r>
              <a:rPr lang="es-ES" sz="4800" b="1" dirty="0" err="1">
                <a:solidFill>
                  <a:schemeClr val="accent1">
                    <a:lumMod val="75000"/>
                  </a:schemeClr>
                </a:solidFill>
              </a:rPr>
              <a:t>been</a:t>
            </a:r>
            <a:r>
              <a:rPr lang="es-ES" sz="4800" b="1" dirty="0">
                <a:solidFill>
                  <a:schemeClr val="accent1">
                    <a:lumMod val="75000"/>
                  </a:schemeClr>
                </a:solidFill>
              </a:rPr>
              <a:t> a real </a:t>
            </a:r>
            <a:r>
              <a:rPr lang="es-ES" sz="4800" b="1" dirty="0" err="1">
                <a:solidFill>
                  <a:schemeClr val="accent1">
                    <a:lumMod val="75000"/>
                  </a:schemeClr>
                </a:solidFill>
              </a:rPr>
              <a:t>pleasure</a:t>
            </a:r>
            <a:r>
              <a:rPr lang="es-ES" sz="4800" b="1" dirty="0">
                <a:solidFill>
                  <a:schemeClr val="accent1">
                    <a:lumMod val="75000"/>
                  </a:schemeClr>
                </a:solidFill>
              </a:rPr>
              <a:t> </a:t>
            </a:r>
            <a:r>
              <a:rPr lang="es-ES" sz="4800" b="1" dirty="0" err="1">
                <a:solidFill>
                  <a:schemeClr val="accent1">
                    <a:lumMod val="75000"/>
                  </a:schemeClr>
                </a:solidFill>
              </a:rPr>
              <a:t>to</a:t>
            </a:r>
            <a:r>
              <a:rPr lang="es-ES" sz="4800" b="1" dirty="0">
                <a:solidFill>
                  <a:schemeClr val="accent1">
                    <a:lumMod val="75000"/>
                  </a:schemeClr>
                </a:solidFill>
              </a:rPr>
              <a:t> </a:t>
            </a:r>
            <a:r>
              <a:rPr lang="es-ES" sz="4800" b="1" dirty="0" err="1">
                <a:solidFill>
                  <a:schemeClr val="accent1">
                    <a:lumMod val="75000"/>
                  </a:schemeClr>
                </a:solidFill>
              </a:rPr>
              <a:t>work</a:t>
            </a:r>
            <a:r>
              <a:rPr lang="es-ES" sz="4800" b="1" dirty="0">
                <a:solidFill>
                  <a:schemeClr val="accent1">
                    <a:lumMod val="75000"/>
                  </a:schemeClr>
                </a:solidFill>
              </a:rPr>
              <a:t> </a:t>
            </a:r>
            <a:r>
              <a:rPr lang="es-ES" sz="4800" b="1" dirty="0" err="1">
                <a:solidFill>
                  <a:schemeClr val="accent1">
                    <a:lumMod val="75000"/>
                  </a:schemeClr>
                </a:solidFill>
              </a:rPr>
              <a:t>with</a:t>
            </a:r>
            <a:r>
              <a:rPr lang="es-ES" sz="4800" b="1" dirty="0">
                <a:solidFill>
                  <a:schemeClr val="accent1">
                    <a:lumMod val="75000"/>
                  </a:schemeClr>
                </a:solidFill>
              </a:rPr>
              <a:t> </a:t>
            </a:r>
            <a:r>
              <a:rPr lang="es-ES" sz="4800" b="1" dirty="0" err="1">
                <a:solidFill>
                  <a:schemeClr val="accent1">
                    <a:lumMod val="75000"/>
                  </a:schemeClr>
                </a:solidFill>
              </a:rPr>
              <a:t>you</a:t>
            </a:r>
            <a:r>
              <a:rPr lang="es-ES" sz="4800" b="1" dirty="0">
                <a:solidFill>
                  <a:schemeClr val="accent1">
                    <a:lumMod val="75000"/>
                  </a:schemeClr>
                </a:solidFill>
              </a:rPr>
              <a:t> </a:t>
            </a:r>
            <a:r>
              <a:rPr lang="es-ES" sz="4800" b="1" dirty="0" err="1">
                <a:solidFill>
                  <a:schemeClr val="accent1">
                    <a:lumMod val="75000"/>
                  </a:schemeClr>
                </a:solidFill>
              </a:rPr>
              <a:t>all</a:t>
            </a:r>
            <a:r>
              <a:rPr lang="es-ES" sz="4800" b="1" dirty="0">
                <a:solidFill>
                  <a:schemeClr val="accent1">
                    <a:lumMod val="75000"/>
                  </a:schemeClr>
                </a:solidFill>
              </a:rPr>
              <a:t>.</a:t>
            </a:r>
          </a:p>
        </p:txBody>
      </p:sp>
      <p:sp>
        <p:nvSpPr>
          <p:cNvPr id="4"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Tree>
    <p:extLst>
      <p:ext uri="{BB962C8B-B14F-4D97-AF65-F5344CB8AC3E}">
        <p14:creationId xmlns:p14="http://schemas.microsoft.com/office/powerpoint/2010/main" val="307852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contents and deliverables</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4104456"/>
          </a:xfrm>
        </p:spPr>
        <p:txBody>
          <a:bodyPr/>
          <a:lstStyle/>
          <a:p>
            <a:pPr marL="342900" indent="-342900" algn="l" eaLnBrk="1" hangingPunct="1">
              <a:buFont typeface="Wingdings" pitchFamily="2" charset="2"/>
              <a:buChar char="Ø"/>
            </a:pPr>
            <a:r>
              <a:rPr lang="en-US" altLang="sl-SI" sz="2400" dirty="0">
                <a:solidFill>
                  <a:srgbClr val="002060"/>
                </a:solidFill>
              </a:rPr>
              <a:t>5.1 Establishment of Quality Assurance (QA) body </a:t>
            </a:r>
            <a:endParaRPr lang="en-US" altLang="sl-SI" sz="2000" dirty="0">
              <a:solidFill>
                <a:srgbClr val="002060"/>
              </a:solidFill>
            </a:endParaRPr>
          </a:p>
          <a:p>
            <a:pPr marL="342900" indent="-342900" algn="l" eaLnBrk="1" hangingPunct="1">
              <a:buFont typeface="Wingdings" pitchFamily="2" charset="2"/>
              <a:buChar char="Ø"/>
            </a:pPr>
            <a:r>
              <a:rPr lang="en-US" altLang="sl-SI" sz="2400" dirty="0">
                <a:solidFill>
                  <a:srgbClr val="002060"/>
                </a:solidFill>
              </a:rPr>
              <a:t>5.2 Development and implementation of Internal Quality Control and Monitoring Plan</a:t>
            </a:r>
          </a:p>
          <a:p>
            <a:pPr marL="1257300" lvl="2" indent="-342900" algn="l" eaLnBrk="1" hangingPunct="1">
              <a:buFont typeface="Wingdings" charset="2"/>
              <a:buChar char="q"/>
            </a:pPr>
            <a:r>
              <a:rPr lang="en-US" altLang="sl-SI" dirty="0">
                <a:solidFill>
                  <a:srgbClr val="002060"/>
                </a:solidFill>
              </a:rPr>
              <a:t>Monitoring and Quality Plan</a:t>
            </a:r>
          </a:p>
          <a:p>
            <a:pPr marL="1257300" lvl="2" indent="-342900" algn="l" eaLnBrk="1" hangingPunct="1">
              <a:buFont typeface="Wingdings" charset="2"/>
              <a:buChar char="q"/>
            </a:pPr>
            <a:r>
              <a:rPr lang="en-US" altLang="sl-SI" dirty="0">
                <a:solidFill>
                  <a:srgbClr val="002060"/>
                </a:solidFill>
              </a:rPr>
              <a:t>Follow-up of activities</a:t>
            </a:r>
          </a:p>
          <a:p>
            <a:pPr marL="1257300" lvl="2" indent="-342900" algn="l" eaLnBrk="1" hangingPunct="1">
              <a:buFont typeface="Wingdings" charset="2"/>
              <a:buChar char="q"/>
            </a:pPr>
            <a:r>
              <a:rPr lang="en-US" altLang="sl-SI" dirty="0">
                <a:solidFill>
                  <a:srgbClr val="002060"/>
                </a:solidFill>
              </a:rPr>
              <a:t>Mid-term QA Report</a:t>
            </a:r>
          </a:p>
          <a:p>
            <a:pPr marL="1257300" lvl="2" indent="-342900" algn="l" eaLnBrk="1" hangingPunct="1">
              <a:buFont typeface="Wingdings" charset="2"/>
              <a:buChar char="q"/>
            </a:pPr>
            <a:r>
              <a:rPr lang="en-US" altLang="sl-SI" dirty="0">
                <a:solidFill>
                  <a:srgbClr val="002060"/>
                </a:solidFill>
              </a:rPr>
              <a:t>Final QA Report</a:t>
            </a:r>
          </a:p>
          <a:p>
            <a:pPr marL="342900" indent="-342900" algn="l" eaLnBrk="1" hangingPunct="1">
              <a:buFont typeface="Wingdings" pitchFamily="2" charset="2"/>
              <a:buChar char="Ø"/>
            </a:pPr>
            <a:r>
              <a:rPr lang="en-GB" altLang="sl-SI" sz="2400" dirty="0">
                <a:solidFill>
                  <a:srgbClr val="002060"/>
                </a:solidFill>
              </a:rPr>
              <a:t>5.3 </a:t>
            </a:r>
            <a:r>
              <a:rPr lang="en-US" altLang="sl-SI" sz="2400" dirty="0">
                <a:solidFill>
                  <a:srgbClr val="002060"/>
                </a:solidFill>
              </a:rPr>
              <a:t>External Quality Control and Evaluation </a:t>
            </a:r>
          </a:p>
          <a:p>
            <a:pPr marL="342900" indent="-342900" algn="l" eaLnBrk="1" hangingPunct="1">
              <a:buFont typeface="Wingdings" pitchFamily="2" charset="2"/>
              <a:buChar char="Ø"/>
            </a:pPr>
            <a:r>
              <a:rPr lang="en-GB" altLang="sl-SI" sz="2400" dirty="0">
                <a:solidFill>
                  <a:srgbClr val="002060"/>
                </a:solidFill>
              </a:rPr>
              <a:t>5.4 </a:t>
            </a:r>
            <a:r>
              <a:rPr lang="en-US" altLang="sl-SI" sz="2400" dirty="0">
                <a:solidFill>
                  <a:srgbClr val="002060"/>
                </a:solidFill>
              </a:rPr>
              <a:t>Impact Analysis</a:t>
            </a:r>
          </a:p>
        </p:txBody>
      </p:sp>
      <p:sp>
        <p:nvSpPr>
          <p:cNvPr id="6"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Tree>
    <p:extLst>
      <p:ext uri="{BB962C8B-B14F-4D97-AF65-F5344CB8AC3E}">
        <p14:creationId xmlns:p14="http://schemas.microsoft.com/office/powerpoint/2010/main" val="421931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contents and deliverables</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764704"/>
            <a:ext cx="8424936" cy="4104456"/>
          </a:xfrm>
        </p:spPr>
        <p:txBody>
          <a:bodyPr/>
          <a:lstStyle/>
          <a:p>
            <a:pPr marL="342900" indent="-342900" algn="l" eaLnBrk="1" hangingPunct="1">
              <a:buFont typeface="Wingdings" pitchFamily="2" charset="2"/>
              <a:buChar char="Ø"/>
            </a:pPr>
            <a:r>
              <a:rPr lang="en-US" altLang="sl-SI" sz="2400" b="1" dirty="0">
                <a:solidFill>
                  <a:srgbClr val="800000"/>
                </a:solidFill>
              </a:rPr>
              <a:t>5.1 Establishment of Quality Assurance (QA) body </a:t>
            </a:r>
          </a:p>
          <a:p>
            <a:pPr marL="800100" lvl="1" indent="-342900" algn="l" eaLnBrk="1" hangingPunct="1">
              <a:buFont typeface="Wingdings" pitchFamily="2" charset="2"/>
              <a:buChar char="Ø"/>
            </a:pPr>
            <a:r>
              <a:rPr lang="en-US" altLang="sl-SI" sz="2400" dirty="0">
                <a:solidFill>
                  <a:srgbClr val="002060"/>
                </a:solidFill>
              </a:rPr>
              <a:t>Partners involved: all partners</a:t>
            </a:r>
          </a:p>
          <a:p>
            <a:pPr marL="800100" lvl="1" indent="-342900" algn="l" eaLnBrk="1" hangingPunct="1">
              <a:buFont typeface="Wingdings" pitchFamily="2" charset="2"/>
              <a:buChar char="Ø"/>
            </a:pPr>
            <a:r>
              <a:rPr lang="en-US" altLang="sl-SI" sz="2400" dirty="0">
                <a:solidFill>
                  <a:srgbClr val="002060"/>
                </a:solidFill>
              </a:rPr>
              <a:t>Date: established on M3 (B.C.): January 2020</a:t>
            </a:r>
          </a:p>
          <a:p>
            <a:pPr marL="800100" lvl="1" indent="-342900" algn="l" eaLnBrk="1" hangingPunct="1">
              <a:buFont typeface="Wingdings" pitchFamily="2" charset="2"/>
              <a:buChar char="Ø"/>
            </a:pPr>
            <a:r>
              <a:rPr lang="en-US" altLang="sl-SI" sz="2400" dirty="0">
                <a:solidFill>
                  <a:srgbClr val="002060"/>
                </a:solidFill>
              </a:rPr>
              <a:t>Composition:</a:t>
            </a:r>
          </a:p>
          <a:p>
            <a:pPr marL="1257300" lvl="2" indent="-342900" algn="l" eaLnBrk="1" hangingPunct="1">
              <a:buFont typeface="Wingdings" pitchFamily="2" charset="2"/>
              <a:buChar char="Ø"/>
            </a:pPr>
            <a:r>
              <a:rPr lang="en-US" altLang="sl-SI" sz="2000" dirty="0" err="1">
                <a:solidFill>
                  <a:srgbClr val="002060"/>
                </a:solidFill>
              </a:rPr>
              <a:t>UoM</a:t>
            </a:r>
            <a:r>
              <a:rPr lang="en-US" altLang="sl-SI" sz="2000" dirty="0">
                <a:solidFill>
                  <a:srgbClr val="002060"/>
                </a:solidFill>
              </a:rPr>
              <a:t>: </a:t>
            </a:r>
            <a:r>
              <a:rPr lang="en-US" altLang="sl-SI" sz="2000" dirty="0" err="1">
                <a:solidFill>
                  <a:srgbClr val="002060"/>
                </a:solidFill>
              </a:rPr>
              <a:t>Vladan</a:t>
            </a:r>
            <a:r>
              <a:rPr lang="en-US" altLang="sl-SI" sz="2000" dirty="0">
                <a:solidFill>
                  <a:srgbClr val="002060"/>
                </a:solidFill>
              </a:rPr>
              <a:t> </a:t>
            </a:r>
            <a:r>
              <a:rPr lang="en-US" altLang="sl-SI" sz="2000" dirty="0" err="1">
                <a:solidFill>
                  <a:srgbClr val="002060"/>
                </a:solidFill>
              </a:rPr>
              <a:t>Perazic</a:t>
            </a:r>
            <a:endParaRPr lang="en-US" altLang="sl-SI" sz="2000" dirty="0">
              <a:solidFill>
                <a:srgbClr val="002060"/>
              </a:solidFill>
            </a:endParaRPr>
          </a:p>
          <a:p>
            <a:pPr marL="1257300" lvl="2" indent="-342900" algn="l" eaLnBrk="1" hangingPunct="1">
              <a:buFont typeface="Wingdings" pitchFamily="2" charset="2"/>
              <a:buChar char="Ø"/>
            </a:pPr>
            <a:r>
              <a:rPr lang="en-US" altLang="sl-SI" sz="2000" dirty="0">
                <a:solidFill>
                  <a:srgbClr val="002060"/>
                </a:solidFill>
              </a:rPr>
              <a:t>UDG: Sandra </a:t>
            </a:r>
            <a:r>
              <a:rPr lang="en-US" altLang="sl-SI" sz="2000" dirty="0" err="1">
                <a:solidFill>
                  <a:srgbClr val="002060"/>
                </a:solidFill>
              </a:rPr>
              <a:t>Tinaj</a:t>
            </a:r>
            <a:endParaRPr lang="en-US" altLang="sl-SI" sz="2000" dirty="0">
              <a:solidFill>
                <a:srgbClr val="002060"/>
              </a:solidFill>
            </a:endParaRPr>
          </a:p>
          <a:p>
            <a:pPr marL="1257300" lvl="2" indent="-342900" algn="l" eaLnBrk="1" hangingPunct="1">
              <a:buFont typeface="Wingdings" pitchFamily="2" charset="2"/>
              <a:buChar char="Ø"/>
            </a:pPr>
            <a:r>
              <a:rPr lang="en-US" altLang="sl-SI" sz="2000" dirty="0">
                <a:solidFill>
                  <a:srgbClr val="002060"/>
                </a:solidFill>
              </a:rPr>
              <a:t>UNIM: </a:t>
            </a:r>
            <a:r>
              <a:rPr lang="en-US" altLang="sl-SI" sz="2000" dirty="0" err="1">
                <a:solidFill>
                  <a:srgbClr val="002060"/>
                </a:solidFill>
              </a:rPr>
              <a:t>Slovodanka</a:t>
            </a:r>
            <a:r>
              <a:rPr lang="en-US" altLang="sl-SI" sz="2000" dirty="0">
                <a:solidFill>
                  <a:srgbClr val="002060"/>
                </a:solidFill>
              </a:rPr>
              <a:t> </a:t>
            </a:r>
            <a:r>
              <a:rPr lang="en-US" altLang="sl-SI" sz="2000" dirty="0" err="1">
                <a:solidFill>
                  <a:srgbClr val="002060"/>
                </a:solidFill>
              </a:rPr>
              <a:t>Krivokapic</a:t>
            </a:r>
            <a:endParaRPr lang="en-US" altLang="sl-SI" sz="2000" dirty="0">
              <a:solidFill>
                <a:srgbClr val="002060"/>
              </a:solidFill>
            </a:endParaRPr>
          </a:p>
          <a:p>
            <a:pPr marL="1257300" lvl="2" indent="-342900" algn="l" eaLnBrk="1" hangingPunct="1">
              <a:buFont typeface="Wingdings" pitchFamily="2" charset="2"/>
              <a:buChar char="Ø"/>
            </a:pPr>
            <a:r>
              <a:rPr lang="en-US" altLang="sl-SI" sz="2000" dirty="0" err="1">
                <a:solidFill>
                  <a:srgbClr val="002060"/>
                </a:solidFill>
              </a:rPr>
              <a:t>MoS</a:t>
            </a:r>
            <a:r>
              <a:rPr lang="en-US" altLang="sl-SI" sz="2000" dirty="0">
                <a:solidFill>
                  <a:srgbClr val="002060"/>
                </a:solidFill>
              </a:rPr>
              <a:t>: </a:t>
            </a:r>
            <a:r>
              <a:rPr lang="hr-HR" altLang="sl-SI" sz="2000" dirty="0">
                <a:solidFill>
                  <a:srgbClr val="002060"/>
                </a:solidFill>
              </a:rPr>
              <a:t>Lidija Vukcevic</a:t>
            </a:r>
            <a:endParaRPr lang="en-US" altLang="sl-SI" sz="2000" dirty="0">
              <a:solidFill>
                <a:srgbClr val="002060"/>
              </a:solidFill>
            </a:endParaRPr>
          </a:p>
          <a:p>
            <a:pPr marL="1257300" lvl="2" indent="-342900" algn="l" eaLnBrk="1" hangingPunct="1">
              <a:buFont typeface="Wingdings" pitchFamily="2" charset="2"/>
              <a:buChar char="Ø"/>
            </a:pPr>
            <a:r>
              <a:rPr lang="en-US" altLang="sl-SI" sz="2000" dirty="0" err="1">
                <a:solidFill>
                  <a:srgbClr val="002060"/>
                </a:solidFill>
              </a:rPr>
              <a:t>MoE</a:t>
            </a:r>
            <a:r>
              <a:rPr lang="en-US" altLang="sl-SI" sz="2000" dirty="0">
                <a:solidFill>
                  <a:srgbClr val="002060"/>
                </a:solidFill>
              </a:rPr>
              <a:t>: </a:t>
            </a:r>
            <a:r>
              <a:rPr lang="hr-HR" altLang="sl-SI" sz="2000" dirty="0">
                <a:solidFill>
                  <a:srgbClr val="002060"/>
                </a:solidFill>
              </a:rPr>
              <a:t>Marko Vukasinovic</a:t>
            </a:r>
            <a:endParaRPr lang="en-US" altLang="sl-SI" sz="2000" dirty="0">
              <a:solidFill>
                <a:srgbClr val="002060"/>
              </a:solidFill>
            </a:endParaRPr>
          </a:p>
          <a:p>
            <a:pPr marL="1257300" lvl="2" indent="-342900" algn="l" eaLnBrk="1" hangingPunct="1">
              <a:buFont typeface="Wingdings" pitchFamily="2" charset="2"/>
              <a:buChar char="Ø"/>
            </a:pPr>
            <a:r>
              <a:rPr lang="en-US" altLang="sl-SI" sz="2000" dirty="0">
                <a:solidFill>
                  <a:srgbClr val="002060"/>
                </a:solidFill>
              </a:rPr>
              <a:t>ACQAH: </a:t>
            </a:r>
            <a:r>
              <a:rPr lang="en-US" altLang="sl-SI" sz="2000" dirty="0" err="1">
                <a:solidFill>
                  <a:srgbClr val="002060"/>
                </a:solidFill>
              </a:rPr>
              <a:t>Milica</a:t>
            </a:r>
            <a:r>
              <a:rPr lang="en-US" altLang="sl-SI" sz="2000" dirty="0">
                <a:solidFill>
                  <a:srgbClr val="002060"/>
                </a:solidFill>
              </a:rPr>
              <a:t> </a:t>
            </a:r>
            <a:r>
              <a:rPr lang="en-US" altLang="sl-SI" sz="2000" dirty="0" err="1">
                <a:solidFill>
                  <a:srgbClr val="002060"/>
                </a:solidFill>
              </a:rPr>
              <a:t>Kavedzic</a:t>
            </a:r>
            <a:endParaRPr lang="en-US" altLang="sl-SI" sz="2000" dirty="0">
              <a:solidFill>
                <a:srgbClr val="002060"/>
              </a:solidFill>
            </a:endParaRPr>
          </a:p>
          <a:p>
            <a:pPr marL="1257300" lvl="2" indent="-342900" algn="l" eaLnBrk="1" hangingPunct="1">
              <a:buFont typeface="Wingdings" pitchFamily="2" charset="2"/>
              <a:buChar char="Ø"/>
            </a:pPr>
            <a:r>
              <a:rPr lang="en-US" altLang="sl-SI" sz="2000" dirty="0">
                <a:solidFill>
                  <a:srgbClr val="002060"/>
                </a:solidFill>
              </a:rPr>
              <a:t>UL: Tomas </a:t>
            </a:r>
            <a:r>
              <a:rPr lang="en-US" altLang="sl-SI" sz="2000" dirty="0" err="1">
                <a:solidFill>
                  <a:srgbClr val="002060"/>
                </a:solidFill>
              </a:rPr>
              <a:t>Dezelan</a:t>
            </a:r>
            <a:endParaRPr lang="en-US" altLang="sl-SI" sz="2000" dirty="0">
              <a:solidFill>
                <a:srgbClr val="002060"/>
              </a:solidFill>
            </a:endParaRPr>
          </a:p>
          <a:p>
            <a:pPr marL="1257300" lvl="2" indent="-342900" algn="l" eaLnBrk="1" hangingPunct="1">
              <a:buFont typeface="Wingdings" pitchFamily="2" charset="2"/>
              <a:buChar char="Ø"/>
            </a:pPr>
            <a:r>
              <a:rPr lang="en-US" altLang="sl-SI" sz="2000" dirty="0">
                <a:solidFill>
                  <a:srgbClr val="002060"/>
                </a:solidFill>
              </a:rPr>
              <a:t>UCA-F: Clement Moreau (replaced by </a:t>
            </a:r>
            <a:r>
              <a:rPr lang="en-US" altLang="sl-SI" sz="2000" dirty="0" err="1">
                <a:solidFill>
                  <a:srgbClr val="002060"/>
                </a:solidFill>
              </a:rPr>
              <a:t>María</a:t>
            </a:r>
            <a:r>
              <a:rPr lang="en-US" altLang="sl-SI" sz="2000" dirty="0">
                <a:solidFill>
                  <a:srgbClr val="002060"/>
                </a:solidFill>
              </a:rPr>
              <a:t> </a:t>
            </a:r>
            <a:r>
              <a:rPr lang="en-US" altLang="sl-SI" sz="2000" dirty="0" err="1">
                <a:solidFill>
                  <a:srgbClr val="002060"/>
                </a:solidFill>
              </a:rPr>
              <a:t>Hérnández</a:t>
            </a:r>
            <a:r>
              <a:rPr lang="en-US" altLang="sl-SI" sz="2000" dirty="0">
                <a:solidFill>
                  <a:srgbClr val="002060"/>
                </a:solidFill>
              </a:rPr>
              <a:t> in 2021)</a:t>
            </a:r>
          </a:p>
          <a:p>
            <a:pPr marL="1257300" lvl="2" indent="-342900" algn="l" eaLnBrk="1" hangingPunct="1">
              <a:buFont typeface="Wingdings" pitchFamily="2" charset="2"/>
              <a:buChar char="Ø"/>
            </a:pPr>
            <a:r>
              <a:rPr lang="en-US" altLang="sl-SI" sz="2000" dirty="0">
                <a:solidFill>
                  <a:srgbClr val="002060"/>
                </a:solidFill>
              </a:rPr>
              <a:t>UCA-E: Rafael </a:t>
            </a:r>
            <a:r>
              <a:rPr lang="en-US" altLang="sl-SI" sz="2000" dirty="0" err="1">
                <a:solidFill>
                  <a:srgbClr val="002060"/>
                </a:solidFill>
              </a:rPr>
              <a:t>Vélez</a:t>
            </a:r>
            <a:r>
              <a:rPr lang="en-US" altLang="sl-SI" sz="2000" dirty="0">
                <a:solidFill>
                  <a:srgbClr val="002060"/>
                </a:solidFill>
              </a:rPr>
              <a:t> </a:t>
            </a:r>
            <a:r>
              <a:rPr lang="en-US" altLang="sl-SI" sz="2000" dirty="0" err="1">
                <a:solidFill>
                  <a:srgbClr val="002060"/>
                </a:solidFill>
              </a:rPr>
              <a:t>Núñez</a:t>
            </a:r>
            <a:endParaRPr lang="en-US" altLang="sl-SI" sz="2000" dirty="0">
              <a:solidFill>
                <a:srgbClr val="002060"/>
              </a:solidFill>
            </a:endParaRPr>
          </a:p>
        </p:txBody>
      </p:sp>
      <p:sp>
        <p:nvSpPr>
          <p:cNvPr id="6"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2" name="CuadroTexto 1"/>
          <p:cNvSpPr txBox="1"/>
          <p:nvPr/>
        </p:nvSpPr>
        <p:spPr>
          <a:xfrm>
            <a:off x="7524328" y="779645"/>
            <a:ext cx="1261884" cy="461665"/>
          </a:xfrm>
          <a:prstGeom prst="rect">
            <a:avLst/>
          </a:prstGeom>
          <a:noFill/>
        </p:spPr>
        <p:txBody>
          <a:bodyPr wrap="none" rtlCol="0">
            <a:spAutoFit/>
          </a:bodyPr>
          <a:lstStyle/>
          <a:p>
            <a:pPr marL="285750" indent="-285750">
              <a:buFont typeface="Wingdings" charset="2"/>
              <a:buChar char="ü"/>
            </a:pPr>
            <a:r>
              <a:rPr lang="es-ES" sz="2400" dirty="0">
                <a:solidFill>
                  <a:srgbClr val="008000"/>
                </a:solidFill>
              </a:rPr>
              <a:t>  Done</a:t>
            </a:r>
          </a:p>
        </p:txBody>
      </p:sp>
    </p:spTree>
    <p:extLst>
      <p:ext uri="{BB962C8B-B14F-4D97-AF65-F5344CB8AC3E}">
        <p14:creationId xmlns:p14="http://schemas.microsoft.com/office/powerpoint/2010/main" val="246564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contents and deliverables</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4752528"/>
          </a:xfrm>
        </p:spPr>
        <p:txBody>
          <a:bodyPr/>
          <a:lstStyle/>
          <a:p>
            <a:pPr marL="342900" indent="-342900" algn="l" eaLnBrk="1" hangingPunct="1">
              <a:buFont typeface="Wingdings" pitchFamily="2" charset="2"/>
              <a:buChar char="Ø"/>
            </a:pPr>
            <a:r>
              <a:rPr lang="en-US" altLang="sl-SI" sz="2400" b="1" dirty="0">
                <a:solidFill>
                  <a:srgbClr val="800000"/>
                </a:solidFill>
              </a:rPr>
              <a:t>5.2 Development and implementation of Internal Quality Control and Monitoring Plan</a:t>
            </a:r>
          </a:p>
          <a:p>
            <a:pPr marL="800100" lvl="1" indent="-342900" algn="l" eaLnBrk="1" hangingPunct="1">
              <a:buFont typeface="Wingdings" charset="2"/>
              <a:buChar char="q"/>
            </a:pPr>
            <a:r>
              <a:rPr lang="en-US" altLang="sl-SI" sz="2400" dirty="0">
                <a:solidFill>
                  <a:srgbClr val="800000"/>
                </a:solidFill>
              </a:rPr>
              <a:t>Monitoring and Quality Plan (MQP)</a:t>
            </a:r>
          </a:p>
          <a:p>
            <a:pPr marL="1257300" lvl="2" indent="-342900" algn="l" eaLnBrk="1" hangingPunct="1">
              <a:buFont typeface="Wingdings" charset="2"/>
              <a:buChar char="q"/>
            </a:pPr>
            <a:r>
              <a:rPr lang="en-US" altLang="sl-SI" dirty="0">
                <a:solidFill>
                  <a:srgbClr val="002060"/>
                </a:solidFill>
              </a:rPr>
              <a:t>Partners involved: QAB and PMB</a:t>
            </a:r>
          </a:p>
          <a:p>
            <a:pPr marL="1257300" lvl="2" indent="-342900" algn="l" eaLnBrk="1" hangingPunct="1">
              <a:buFont typeface="Wingdings" charset="2"/>
              <a:buChar char="q"/>
            </a:pPr>
            <a:r>
              <a:rPr lang="en-US" altLang="sl-SI" dirty="0">
                <a:solidFill>
                  <a:srgbClr val="002060"/>
                </a:solidFill>
              </a:rPr>
              <a:t>Approval by QAB and PMB: M7, June 2020 </a:t>
            </a:r>
          </a:p>
          <a:p>
            <a:pPr marL="800100" lvl="1" indent="-342900" algn="l" eaLnBrk="1" hangingPunct="1">
              <a:buFont typeface="Wingdings" charset="2"/>
              <a:buChar char="q"/>
            </a:pPr>
            <a:r>
              <a:rPr lang="en-US" altLang="sl-SI" sz="2400" dirty="0">
                <a:solidFill>
                  <a:srgbClr val="800000"/>
                </a:solidFill>
              </a:rPr>
              <a:t>Follow-up of activities</a:t>
            </a:r>
          </a:p>
          <a:p>
            <a:pPr marL="1257300" lvl="2" indent="-342900" algn="l" eaLnBrk="1" hangingPunct="1">
              <a:buFont typeface="Wingdings" charset="2"/>
              <a:buChar char="q"/>
            </a:pPr>
            <a:r>
              <a:rPr lang="en-US" altLang="sl-SI" dirty="0">
                <a:solidFill>
                  <a:srgbClr val="002060"/>
                </a:solidFill>
              </a:rPr>
              <a:t>Partners involved: all partners</a:t>
            </a:r>
          </a:p>
          <a:p>
            <a:pPr marL="1257300" lvl="2" indent="-342900" algn="l" eaLnBrk="1" hangingPunct="1">
              <a:buFont typeface="Wingdings" charset="2"/>
              <a:buChar char="q"/>
            </a:pPr>
            <a:r>
              <a:rPr lang="en-US" altLang="sl-SI" dirty="0">
                <a:solidFill>
                  <a:srgbClr val="002060"/>
                </a:solidFill>
              </a:rPr>
              <a:t>Templates for QA delivered on the QMP</a:t>
            </a:r>
          </a:p>
          <a:p>
            <a:pPr marL="1257300" lvl="2" indent="-342900" algn="l" eaLnBrk="1" hangingPunct="1">
              <a:buFont typeface="Wingdings" charset="2"/>
              <a:buChar char="q"/>
            </a:pPr>
            <a:r>
              <a:rPr lang="en-US" altLang="sl-SI" dirty="0">
                <a:solidFill>
                  <a:srgbClr val="002060"/>
                </a:solidFill>
              </a:rPr>
              <a:t>QA surveys sent to UCA-E after completion of each activity (LU implemented online surveys).</a:t>
            </a:r>
          </a:p>
          <a:p>
            <a:pPr marL="1257300" lvl="2" indent="-342900" algn="l" eaLnBrk="1" hangingPunct="1">
              <a:buFont typeface="Wingdings" charset="2"/>
              <a:buChar char="q"/>
            </a:pPr>
            <a:r>
              <a:rPr lang="en-US" altLang="sl-SI" dirty="0">
                <a:solidFill>
                  <a:srgbClr val="002060"/>
                </a:solidFill>
              </a:rPr>
              <a:t>All activities and meetings were surveyed </a:t>
            </a:r>
          </a:p>
        </p:txBody>
      </p:sp>
      <p:sp>
        <p:nvSpPr>
          <p:cNvPr id="6"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5" name="CuadroTexto 4"/>
          <p:cNvSpPr txBox="1"/>
          <p:nvPr/>
        </p:nvSpPr>
        <p:spPr>
          <a:xfrm>
            <a:off x="6372200" y="1988840"/>
            <a:ext cx="1261884" cy="461665"/>
          </a:xfrm>
          <a:prstGeom prst="rect">
            <a:avLst/>
          </a:prstGeom>
          <a:noFill/>
        </p:spPr>
        <p:txBody>
          <a:bodyPr wrap="none" rtlCol="0">
            <a:spAutoFit/>
          </a:bodyPr>
          <a:lstStyle/>
          <a:p>
            <a:pPr marL="285750" indent="-285750">
              <a:buFont typeface="Wingdings" charset="2"/>
              <a:buChar char="ü"/>
            </a:pPr>
            <a:r>
              <a:rPr lang="es-ES" sz="2400" dirty="0">
                <a:solidFill>
                  <a:srgbClr val="008000"/>
                </a:solidFill>
              </a:rPr>
              <a:t>  Done</a:t>
            </a:r>
          </a:p>
        </p:txBody>
      </p:sp>
      <p:sp>
        <p:nvSpPr>
          <p:cNvPr id="7" name="CuadroTexto 6"/>
          <p:cNvSpPr txBox="1"/>
          <p:nvPr/>
        </p:nvSpPr>
        <p:spPr>
          <a:xfrm>
            <a:off x="6372200" y="3356992"/>
            <a:ext cx="1261884" cy="461665"/>
          </a:xfrm>
          <a:prstGeom prst="rect">
            <a:avLst/>
          </a:prstGeom>
          <a:noFill/>
        </p:spPr>
        <p:txBody>
          <a:bodyPr wrap="none" rtlCol="0">
            <a:spAutoFit/>
          </a:bodyPr>
          <a:lstStyle/>
          <a:p>
            <a:pPr marL="285750" indent="-285750">
              <a:buFont typeface="Wingdings" charset="2"/>
              <a:buChar char="ü"/>
            </a:pPr>
            <a:r>
              <a:rPr lang="es-ES" sz="2400" dirty="0">
                <a:solidFill>
                  <a:srgbClr val="008000"/>
                </a:solidFill>
              </a:rPr>
              <a:t>  Done</a:t>
            </a:r>
          </a:p>
        </p:txBody>
      </p:sp>
    </p:spTree>
    <p:extLst>
      <p:ext uri="{BB962C8B-B14F-4D97-AF65-F5344CB8AC3E}">
        <p14:creationId xmlns:p14="http://schemas.microsoft.com/office/powerpoint/2010/main" val="120918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contents and deliverables</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4752528"/>
          </a:xfrm>
        </p:spPr>
        <p:txBody>
          <a:bodyPr/>
          <a:lstStyle/>
          <a:p>
            <a:pPr marL="342900" indent="-342900" algn="l" eaLnBrk="1" hangingPunct="1">
              <a:buFont typeface="Wingdings" pitchFamily="2" charset="2"/>
              <a:buChar char="Ø"/>
            </a:pPr>
            <a:r>
              <a:rPr lang="en-US" altLang="sl-SI" sz="2400" b="1" dirty="0">
                <a:solidFill>
                  <a:srgbClr val="800000"/>
                </a:solidFill>
              </a:rPr>
              <a:t>5.2 Development and implementation of Internal Quality Control and Monitoring Plan</a:t>
            </a:r>
          </a:p>
          <a:p>
            <a:pPr marL="800100" lvl="1" indent="-342900" algn="l" eaLnBrk="1" hangingPunct="1">
              <a:buFont typeface="Wingdings" charset="2"/>
              <a:buChar char="q"/>
            </a:pPr>
            <a:r>
              <a:rPr lang="en-US" altLang="sl-SI" sz="2400" dirty="0">
                <a:solidFill>
                  <a:srgbClr val="800000"/>
                </a:solidFill>
              </a:rPr>
              <a:t>Follow-up of activities</a:t>
            </a:r>
          </a:p>
          <a:p>
            <a:pPr marL="1257300" lvl="2" indent="-342900" algn="l" eaLnBrk="1" hangingPunct="1">
              <a:buFont typeface="Wingdings" charset="2"/>
              <a:buChar char="q"/>
            </a:pPr>
            <a:r>
              <a:rPr lang="en-US" altLang="sl-SI" dirty="0">
                <a:solidFill>
                  <a:srgbClr val="002060"/>
                </a:solidFill>
              </a:rPr>
              <a:t>QAB online meetings on June 19, 2020; July 20, 2020; November 8, 2022, and email communication</a:t>
            </a:r>
          </a:p>
          <a:p>
            <a:pPr marL="1257300" lvl="2" indent="-342900" algn="l" eaLnBrk="1" hangingPunct="1">
              <a:buFont typeface="Wingdings" charset="2"/>
              <a:buChar char="q"/>
            </a:pPr>
            <a:r>
              <a:rPr lang="en-US" altLang="sl-SI" dirty="0">
                <a:solidFill>
                  <a:srgbClr val="002060"/>
                </a:solidFill>
              </a:rPr>
              <a:t>More QAB meeting should be held, but the situation caused by COVID was already controlled by PMB and the extension of the project approved by EACEA. </a:t>
            </a:r>
          </a:p>
          <a:p>
            <a:pPr marL="800100" lvl="1" indent="-342900" algn="l" eaLnBrk="1" hangingPunct="1">
              <a:buFont typeface="Wingdings" charset="2"/>
              <a:buChar char="q"/>
            </a:pPr>
            <a:r>
              <a:rPr lang="en-US" altLang="sl-SI" sz="2400" dirty="0">
                <a:solidFill>
                  <a:srgbClr val="800000"/>
                </a:solidFill>
              </a:rPr>
              <a:t>Mid-term QA report</a:t>
            </a:r>
          </a:p>
          <a:p>
            <a:pPr marL="1257300" lvl="2" indent="-342900" algn="l" eaLnBrk="1" hangingPunct="1">
              <a:buFont typeface="Wingdings" charset="2"/>
              <a:buChar char="q"/>
            </a:pPr>
            <a:r>
              <a:rPr lang="en-US" altLang="sl-SI" dirty="0">
                <a:solidFill>
                  <a:srgbClr val="002060"/>
                </a:solidFill>
              </a:rPr>
              <a:t>Partners involved: all partners</a:t>
            </a:r>
          </a:p>
          <a:p>
            <a:pPr marL="1257300" lvl="2" indent="-342900" algn="l" eaLnBrk="1" hangingPunct="1">
              <a:buFont typeface="Wingdings" charset="2"/>
              <a:buChar char="q"/>
            </a:pPr>
            <a:r>
              <a:rPr lang="en-US" altLang="sl-SI" dirty="0">
                <a:solidFill>
                  <a:srgbClr val="002060"/>
                </a:solidFill>
              </a:rPr>
              <a:t>Mid-term Quality Report delivered on November 2020. </a:t>
            </a:r>
          </a:p>
        </p:txBody>
      </p:sp>
      <p:sp>
        <p:nvSpPr>
          <p:cNvPr id="6"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5" name="CuadroTexto 4"/>
          <p:cNvSpPr txBox="1"/>
          <p:nvPr/>
        </p:nvSpPr>
        <p:spPr>
          <a:xfrm>
            <a:off x="6372200" y="4479503"/>
            <a:ext cx="1261884" cy="461665"/>
          </a:xfrm>
          <a:prstGeom prst="rect">
            <a:avLst/>
          </a:prstGeom>
          <a:noFill/>
        </p:spPr>
        <p:txBody>
          <a:bodyPr wrap="none" rtlCol="0">
            <a:spAutoFit/>
          </a:bodyPr>
          <a:lstStyle/>
          <a:p>
            <a:pPr marL="285750" indent="-285750">
              <a:buFont typeface="Wingdings" charset="2"/>
              <a:buChar char="ü"/>
            </a:pPr>
            <a:r>
              <a:rPr lang="es-ES" sz="2400" dirty="0">
                <a:solidFill>
                  <a:srgbClr val="008000"/>
                </a:solidFill>
              </a:rPr>
              <a:t>  Done</a:t>
            </a:r>
          </a:p>
        </p:txBody>
      </p:sp>
      <p:sp>
        <p:nvSpPr>
          <p:cNvPr id="8" name="CuadroTexto 7"/>
          <p:cNvSpPr txBox="1"/>
          <p:nvPr/>
        </p:nvSpPr>
        <p:spPr>
          <a:xfrm>
            <a:off x="6372200" y="1959223"/>
            <a:ext cx="1261884" cy="461665"/>
          </a:xfrm>
          <a:prstGeom prst="rect">
            <a:avLst/>
          </a:prstGeom>
          <a:noFill/>
        </p:spPr>
        <p:txBody>
          <a:bodyPr wrap="none" rtlCol="0">
            <a:spAutoFit/>
          </a:bodyPr>
          <a:lstStyle/>
          <a:p>
            <a:pPr marL="285750" indent="-285750">
              <a:buFont typeface="Wingdings" charset="2"/>
              <a:buChar char="ü"/>
            </a:pPr>
            <a:r>
              <a:rPr lang="es-ES" sz="2400" dirty="0">
                <a:solidFill>
                  <a:srgbClr val="008000"/>
                </a:solidFill>
              </a:rPr>
              <a:t>  Done</a:t>
            </a:r>
          </a:p>
        </p:txBody>
      </p:sp>
    </p:spTree>
    <p:extLst>
      <p:ext uri="{BB962C8B-B14F-4D97-AF65-F5344CB8AC3E}">
        <p14:creationId xmlns:p14="http://schemas.microsoft.com/office/powerpoint/2010/main" val="743706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contents and deliverables</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4752528"/>
          </a:xfrm>
        </p:spPr>
        <p:txBody>
          <a:bodyPr/>
          <a:lstStyle/>
          <a:p>
            <a:pPr marL="342900" indent="-342900" algn="l" eaLnBrk="1" hangingPunct="1">
              <a:buFont typeface="Wingdings" pitchFamily="2" charset="2"/>
              <a:buChar char="Ø"/>
            </a:pPr>
            <a:r>
              <a:rPr lang="en-US" altLang="sl-SI" sz="2400" b="1" dirty="0">
                <a:solidFill>
                  <a:srgbClr val="800000"/>
                </a:solidFill>
              </a:rPr>
              <a:t>5.2 Development and implementation of Internal Quality Control and Monitoring Plan</a:t>
            </a:r>
          </a:p>
          <a:p>
            <a:pPr marL="800100" lvl="1" indent="-342900" algn="l" eaLnBrk="1" hangingPunct="1">
              <a:buFont typeface="Wingdings" charset="2"/>
              <a:buChar char="q"/>
            </a:pPr>
            <a:r>
              <a:rPr lang="en-US" altLang="sl-SI" sz="2400" dirty="0">
                <a:solidFill>
                  <a:srgbClr val="800000"/>
                </a:solidFill>
              </a:rPr>
              <a:t>Final QA report</a:t>
            </a:r>
          </a:p>
          <a:p>
            <a:pPr marL="1257300" lvl="2" indent="-342900" algn="l" eaLnBrk="1" hangingPunct="1">
              <a:buFont typeface="Wingdings" charset="2"/>
              <a:buChar char="q"/>
            </a:pPr>
            <a:r>
              <a:rPr lang="en-US" altLang="sl-SI" dirty="0">
                <a:solidFill>
                  <a:srgbClr val="002060"/>
                </a:solidFill>
              </a:rPr>
              <a:t>Partners involved: all partners</a:t>
            </a:r>
          </a:p>
          <a:p>
            <a:pPr marL="1257300" lvl="2" indent="-342900" algn="l" eaLnBrk="1" hangingPunct="1">
              <a:buFont typeface="Wingdings" charset="2"/>
              <a:buChar char="q"/>
            </a:pPr>
            <a:r>
              <a:rPr lang="en-US" altLang="sl-SI" dirty="0">
                <a:solidFill>
                  <a:srgbClr val="002060"/>
                </a:solidFill>
              </a:rPr>
              <a:t>Some data colleting and measuring yet to be finished</a:t>
            </a:r>
          </a:p>
          <a:p>
            <a:pPr marL="1257300" lvl="2" indent="-342900" algn="l" eaLnBrk="1" hangingPunct="1">
              <a:buFont typeface="Wingdings" charset="2"/>
              <a:buChar char="q"/>
            </a:pPr>
            <a:r>
              <a:rPr lang="en-US" altLang="sl-SI" dirty="0">
                <a:solidFill>
                  <a:srgbClr val="002060"/>
                </a:solidFill>
              </a:rPr>
              <a:t>The QAB approved a planning of work-flow to finish and deliver the final QA Report, to be presented for consideration and approval by the PMB</a:t>
            </a:r>
          </a:p>
          <a:p>
            <a:pPr marL="1257300" lvl="2" indent="-342900" algn="l" eaLnBrk="1" hangingPunct="1">
              <a:buFont typeface="Wingdings" charset="2"/>
              <a:buChar char="q"/>
            </a:pPr>
            <a:r>
              <a:rPr lang="en-US" altLang="sl-SI" dirty="0">
                <a:solidFill>
                  <a:srgbClr val="002060"/>
                </a:solidFill>
              </a:rPr>
              <a:t>The QA Report will be dated on November 14 and the final document delivered according to the following planning:</a:t>
            </a:r>
          </a:p>
          <a:p>
            <a:pPr marL="1257300" lvl="2" indent="-342900" algn="l" eaLnBrk="1" hangingPunct="1">
              <a:buFont typeface="Wingdings" charset="2"/>
              <a:buChar char="q"/>
            </a:pPr>
            <a:endParaRPr lang="en-US" altLang="sl-SI" dirty="0">
              <a:solidFill>
                <a:srgbClr val="002060"/>
              </a:solidFill>
            </a:endParaRPr>
          </a:p>
          <a:p>
            <a:pPr marL="1257300" lvl="2" indent="-342900" algn="l" eaLnBrk="1" hangingPunct="1">
              <a:buFont typeface="Wingdings" charset="2"/>
              <a:buChar char="q"/>
            </a:pPr>
            <a:endParaRPr lang="en-US" altLang="sl-SI" dirty="0">
              <a:solidFill>
                <a:srgbClr val="002060"/>
              </a:solidFill>
            </a:endParaRPr>
          </a:p>
        </p:txBody>
      </p:sp>
      <p:sp>
        <p:nvSpPr>
          <p:cNvPr id="6"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7" name="CuadroTexto 6"/>
          <p:cNvSpPr txBox="1"/>
          <p:nvPr/>
        </p:nvSpPr>
        <p:spPr>
          <a:xfrm>
            <a:off x="6228184" y="1988840"/>
            <a:ext cx="1620957" cy="461665"/>
          </a:xfrm>
          <a:prstGeom prst="rect">
            <a:avLst/>
          </a:prstGeom>
          <a:noFill/>
        </p:spPr>
        <p:txBody>
          <a:bodyPr wrap="none" rtlCol="0">
            <a:spAutoFit/>
          </a:bodyPr>
          <a:lstStyle/>
          <a:p>
            <a:pPr marL="285750" indent="-285750">
              <a:buFont typeface="Wingdings" charset="2"/>
              <a:buChar char="ü"/>
            </a:pPr>
            <a:r>
              <a:rPr lang="es-ES" sz="2400" dirty="0">
                <a:solidFill>
                  <a:srgbClr val="800000"/>
                </a:solidFill>
              </a:rPr>
              <a:t>  </a:t>
            </a:r>
            <a:r>
              <a:rPr lang="es-ES" sz="2400" dirty="0" err="1">
                <a:solidFill>
                  <a:srgbClr val="800000"/>
                </a:solidFill>
              </a:rPr>
              <a:t>Pending</a:t>
            </a:r>
            <a:endParaRPr lang="es-ES" sz="2400" dirty="0">
              <a:solidFill>
                <a:srgbClr val="800000"/>
              </a:solidFill>
            </a:endParaRPr>
          </a:p>
        </p:txBody>
      </p:sp>
    </p:spTree>
    <p:extLst>
      <p:ext uri="{BB962C8B-B14F-4D97-AF65-F5344CB8AC3E}">
        <p14:creationId xmlns:p14="http://schemas.microsoft.com/office/powerpoint/2010/main" val="68990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Final QA report</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584745"/>
          </a:xfrm>
        </p:spPr>
        <p:txBody>
          <a:bodyPr/>
          <a:lstStyle/>
          <a:p>
            <a:pPr marL="342900" indent="-342900" algn="l" eaLnBrk="1" hangingPunct="1">
              <a:buFont typeface="Wingdings" pitchFamily="2" charset="2"/>
              <a:buChar char="Ø"/>
            </a:pPr>
            <a:r>
              <a:rPr lang="en-GB" altLang="sl-SI" sz="2400" dirty="0">
                <a:solidFill>
                  <a:srgbClr val="002060"/>
                </a:solidFill>
              </a:rPr>
              <a:t>Proposal of work-flow</a:t>
            </a:r>
          </a:p>
        </p:txBody>
      </p:sp>
      <p:sp>
        <p:nvSpPr>
          <p:cNvPr id="3" name="Flecha a la derecha con bandas 2">
            <a:extLst>
              <a:ext uri="{FF2B5EF4-FFF2-40B4-BE49-F238E27FC236}">
                <a16:creationId xmlns:a16="http://schemas.microsoft.com/office/drawing/2014/main" id="{D4D125F1-0AE6-C323-BDA7-D44F7AB61869}"/>
              </a:ext>
            </a:extLst>
          </p:cNvPr>
          <p:cNvSpPr/>
          <p:nvPr/>
        </p:nvSpPr>
        <p:spPr>
          <a:xfrm>
            <a:off x="3386877" y="2431522"/>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redondeado 3">
            <a:extLst>
              <a:ext uri="{FF2B5EF4-FFF2-40B4-BE49-F238E27FC236}">
                <a16:creationId xmlns:a16="http://schemas.microsoft.com/office/drawing/2014/main" id="{ACBAE702-F25A-E58F-A1DD-23BAC91DB73D}"/>
              </a:ext>
            </a:extLst>
          </p:cNvPr>
          <p:cNvSpPr/>
          <p:nvPr/>
        </p:nvSpPr>
        <p:spPr>
          <a:xfrm>
            <a:off x="186480" y="2103149"/>
            <a:ext cx="3059661"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Proposal of structure:</a:t>
            </a:r>
          </a:p>
          <a:p>
            <a:pPr algn="ctr"/>
            <a:r>
              <a:rPr lang="en-GB" dirty="0"/>
              <a:t>Same as mid-term report</a:t>
            </a:r>
          </a:p>
          <a:p>
            <a:pPr algn="ctr"/>
            <a:r>
              <a:rPr lang="en-GB" dirty="0">
                <a:solidFill>
                  <a:srgbClr val="FFFF00"/>
                </a:solidFill>
              </a:rPr>
              <a:t>8-Nov-2022</a:t>
            </a:r>
          </a:p>
        </p:txBody>
      </p:sp>
      <p:sp>
        <p:nvSpPr>
          <p:cNvPr id="5" name="Rectángulo redondeado 4">
            <a:extLst>
              <a:ext uri="{FF2B5EF4-FFF2-40B4-BE49-F238E27FC236}">
                <a16:creationId xmlns:a16="http://schemas.microsoft.com/office/drawing/2014/main" id="{314D8AAC-F1D4-0F92-91DA-20E93FD62DE8}"/>
              </a:ext>
            </a:extLst>
          </p:cNvPr>
          <p:cNvSpPr/>
          <p:nvPr/>
        </p:nvSpPr>
        <p:spPr>
          <a:xfrm>
            <a:off x="4506021" y="2097774"/>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Analysis of data by UCA</a:t>
            </a:r>
          </a:p>
          <a:p>
            <a:pPr algn="ctr"/>
            <a:r>
              <a:rPr lang="en-GB" dirty="0">
                <a:solidFill>
                  <a:srgbClr val="FFFF00"/>
                </a:solidFill>
              </a:rPr>
              <a:t>15-Nov-2022</a:t>
            </a:r>
          </a:p>
        </p:txBody>
      </p:sp>
      <p:sp>
        <p:nvSpPr>
          <p:cNvPr id="6" name="Rectángulo redondeado 5">
            <a:extLst>
              <a:ext uri="{FF2B5EF4-FFF2-40B4-BE49-F238E27FC236}">
                <a16:creationId xmlns:a16="http://schemas.microsoft.com/office/drawing/2014/main" id="{A90DEDDF-89D9-0E73-ED47-149CDE7B0D6D}"/>
              </a:ext>
            </a:extLst>
          </p:cNvPr>
          <p:cNvSpPr/>
          <p:nvPr/>
        </p:nvSpPr>
        <p:spPr>
          <a:xfrm>
            <a:off x="1739872" y="3941847"/>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Delivery of first draft by UCA</a:t>
            </a:r>
          </a:p>
          <a:p>
            <a:pPr algn="ctr"/>
            <a:r>
              <a:rPr lang="en-GB" dirty="0">
                <a:solidFill>
                  <a:srgbClr val="FFFF00"/>
                </a:solidFill>
              </a:rPr>
              <a:t>18-Nov-2022</a:t>
            </a:r>
          </a:p>
        </p:txBody>
      </p:sp>
      <p:sp>
        <p:nvSpPr>
          <p:cNvPr id="7" name="Flecha a la derecha con bandas 6">
            <a:extLst>
              <a:ext uri="{FF2B5EF4-FFF2-40B4-BE49-F238E27FC236}">
                <a16:creationId xmlns:a16="http://schemas.microsoft.com/office/drawing/2014/main" id="{A1202488-EF2A-3E9E-F543-A0A51C4A4306}"/>
              </a:ext>
            </a:extLst>
          </p:cNvPr>
          <p:cNvSpPr/>
          <p:nvPr/>
        </p:nvSpPr>
        <p:spPr>
          <a:xfrm>
            <a:off x="7636986" y="2373076"/>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Flecha a la derecha con bandas 7">
            <a:extLst>
              <a:ext uri="{FF2B5EF4-FFF2-40B4-BE49-F238E27FC236}">
                <a16:creationId xmlns:a16="http://schemas.microsoft.com/office/drawing/2014/main" id="{E0D82B90-63C1-BDF5-2381-1F978FA9F267}"/>
              </a:ext>
            </a:extLst>
          </p:cNvPr>
          <p:cNvSpPr/>
          <p:nvPr/>
        </p:nvSpPr>
        <p:spPr>
          <a:xfrm>
            <a:off x="288925" y="4275595"/>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Flecha a la derecha con bandas 8">
            <a:extLst>
              <a:ext uri="{FF2B5EF4-FFF2-40B4-BE49-F238E27FC236}">
                <a16:creationId xmlns:a16="http://schemas.microsoft.com/office/drawing/2014/main" id="{74C313DB-41C1-C678-EEF0-7CE8C1FBE10C}"/>
              </a:ext>
            </a:extLst>
          </p:cNvPr>
          <p:cNvSpPr/>
          <p:nvPr/>
        </p:nvSpPr>
        <p:spPr>
          <a:xfrm>
            <a:off x="4994206" y="4275595"/>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redondeado 9">
            <a:extLst>
              <a:ext uri="{FF2B5EF4-FFF2-40B4-BE49-F238E27FC236}">
                <a16:creationId xmlns:a16="http://schemas.microsoft.com/office/drawing/2014/main" id="{7E1F2E5F-717E-B7A0-FE8C-9F95AEA84F0F}"/>
              </a:ext>
            </a:extLst>
          </p:cNvPr>
          <p:cNvSpPr/>
          <p:nvPr/>
        </p:nvSpPr>
        <p:spPr>
          <a:xfrm>
            <a:off x="6084168" y="3913489"/>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Corrections/</a:t>
            </a:r>
            <a:r>
              <a:rPr lang="en-GB" dirty="0" err="1"/>
              <a:t>ammendments</a:t>
            </a:r>
            <a:r>
              <a:rPr lang="en-GB" dirty="0"/>
              <a:t> by QAB</a:t>
            </a:r>
          </a:p>
          <a:p>
            <a:pPr algn="ctr"/>
            <a:r>
              <a:rPr lang="en-GB" dirty="0">
                <a:solidFill>
                  <a:srgbClr val="FFFF00"/>
                </a:solidFill>
              </a:rPr>
              <a:t>21-Nov-2022</a:t>
            </a:r>
          </a:p>
        </p:txBody>
      </p:sp>
      <p:sp>
        <p:nvSpPr>
          <p:cNvPr id="12"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Tree>
    <p:extLst>
      <p:ext uri="{BB962C8B-B14F-4D97-AF65-F5344CB8AC3E}">
        <p14:creationId xmlns:p14="http://schemas.microsoft.com/office/powerpoint/2010/main" val="1566962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Final QA report</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584745"/>
          </a:xfrm>
        </p:spPr>
        <p:txBody>
          <a:bodyPr/>
          <a:lstStyle/>
          <a:p>
            <a:pPr marL="342900" indent="-342900" algn="l" eaLnBrk="1" hangingPunct="1">
              <a:buFont typeface="Wingdings" pitchFamily="2" charset="2"/>
              <a:buChar char="Ø"/>
            </a:pPr>
            <a:r>
              <a:rPr lang="en-GB" altLang="sl-SI" sz="2400" dirty="0">
                <a:solidFill>
                  <a:srgbClr val="002060"/>
                </a:solidFill>
              </a:rPr>
              <a:t>Proposal of work-flow</a:t>
            </a:r>
          </a:p>
        </p:txBody>
      </p:sp>
      <p:sp>
        <p:nvSpPr>
          <p:cNvPr id="3" name="Flecha a la derecha con bandas 2">
            <a:extLst>
              <a:ext uri="{FF2B5EF4-FFF2-40B4-BE49-F238E27FC236}">
                <a16:creationId xmlns:a16="http://schemas.microsoft.com/office/drawing/2014/main" id="{D4D125F1-0AE6-C323-BDA7-D44F7AB61869}"/>
              </a:ext>
            </a:extLst>
          </p:cNvPr>
          <p:cNvSpPr/>
          <p:nvPr/>
        </p:nvSpPr>
        <p:spPr>
          <a:xfrm>
            <a:off x="3386877" y="2431522"/>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redondeado 3">
            <a:extLst>
              <a:ext uri="{FF2B5EF4-FFF2-40B4-BE49-F238E27FC236}">
                <a16:creationId xmlns:a16="http://schemas.microsoft.com/office/drawing/2014/main" id="{ACBAE702-F25A-E58F-A1DD-23BAC91DB73D}"/>
              </a:ext>
            </a:extLst>
          </p:cNvPr>
          <p:cNvSpPr/>
          <p:nvPr/>
        </p:nvSpPr>
        <p:spPr>
          <a:xfrm>
            <a:off x="186480" y="2103149"/>
            <a:ext cx="3059661"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Final draft QAB report</a:t>
            </a:r>
          </a:p>
          <a:p>
            <a:pPr algn="ctr"/>
            <a:r>
              <a:rPr lang="en-GB" dirty="0">
                <a:solidFill>
                  <a:srgbClr val="FFFF00"/>
                </a:solidFill>
              </a:rPr>
              <a:t>23-Nov-2022</a:t>
            </a:r>
          </a:p>
        </p:txBody>
      </p:sp>
      <p:sp>
        <p:nvSpPr>
          <p:cNvPr id="5" name="Rectángulo redondeado 4">
            <a:extLst>
              <a:ext uri="{FF2B5EF4-FFF2-40B4-BE49-F238E27FC236}">
                <a16:creationId xmlns:a16="http://schemas.microsoft.com/office/drawing/2014/main" id="{314D8AAC-F1D4-0F92-91DA-20E93FD62DE8}"/>
              </a:ext>
            </a:extLst>
          </p:cNvPr>
          <p:cNvSpPr/>
          <p:nvPr/>
        </p:nvSpPr>
        <p:spPr>
          <a:xfrm>
            <a:off x="4506021" y="2097774"/>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Corrections/amendments by PMB</a:t>
            </a:r>
          </a:p>
          <a:p>
            <a:pPr algn="ctr"/>
            <a:r>
              <a:rPr lang="en-GB" dirty="0">
                <a:solidFill>
                  <a:srgbClr val="FFFF00"/>
                </a:solidFill>
              </a:rPr>
              <a:t>25-Nov-2022</a:t>
            </a:r>
          </a:p>
        </p:txBody>
      </p:sp>
      <p:sp>
        <p:nvSpPr>
          <p:cNvPr id="6" name="Rectángulo redondeado 5">
            <a:extLst>
              <a:ext uri="{FF2B5EF4-FFF2-40B4-BE49-F238E27FC236}">
                <a16:creationId xmlns:a16="http://schemas.microsoft.com/office/drawing/2014/main" id="{A90DEDDF-89D9-0E73-ED47-149CDE7B0D6D}"/>
              </a:ext>
            </a:extLst>
          </p:cNvPr>
          <p:cNvSpPr/>
          <p:nvPr/>
        </p:nvSpPr>
        <p:spPr>
          <a:xfrm>
            <a:off x="1739872" y="3941847"/>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Delivery of final draft by UCA</a:t>
            </a:r>
          </a:p>
          <a:p>
            <a:pPr algn="ctr"/>
            <a:r>
              <a:rPr lang="en-GB" dirty="0">
                <a:solidFill>
                  <a:srgbClr val="FFFF00"/>
                </a:solidFill>
              </a:rPr>
              <a:t>28-Nov-2022</a:t>
            </a:r>
          </a:p>
        </p:txBody>
      </p:sp>
      <p:sp>
        <p:nvSpPr>
          <p:cNvPr id="7" name="Flecha a la derecha con bandas 6">
            <a:extLst>
              <a:ext uri="{FF2B5EF4-FFF2-40B4-BE49-F238E27FC236}">
                <a16:creationId xmlns:a16="http://schemas.microsoft.com/office/drawing/2014/main" id="{A1202488-EF2A-3E9E-F543-A0A51C4A4306}"/>
              </a:ext>
            </a:extLst>
          </p:cNvPr>
          <p:cNvSpPr/>
          <p:nvPr/>
        </p:nvSpPr>
        <p:spPr>
          <a:xfrm>
            <a:off x="7636986" y="2373076"/>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Flecha a la derecha con bandas 7">
            <a:extLst>
              <a:ext uri="{FF2B5EF4-FFF2-40B4-BE49-F238E27FC236}">
                <a16:creationId xmlns:a16="http://schemas.microsoft.com/office/drawing/2014/main" id="{E0D82B90-63C1-BDF5-2381-1F978FA9F267}"/>
              </a:ext>
            </a:extLst>
          </p:cNvPr>
          <p:cNvSpPr/>
          <p:nvPr/>
        </p:nvSpPr>
        <p:spPr>
          <a:xfrm>
            <a:off x="288925" y="4275595"/>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Flecha a la derecha con bandas 8">
            <a:extLst>
              <a:ext uri="{FF2B5EF4-FFF2-40B4-BE49-F238E27FC236}">
                <a16:creationId xmlns:a16="http://schemas.microsoft.com/office/drawing/2014/main" id="{74C313DB-41C1-C678-EEF0-7CE8C1FBE10C}"/>
              </a:ext>
            </a:extLst>
          </p:cNvPr>
          <p:cNvSpPr/>
          <p:nvPr/>
        </p:nvSpPr>
        <p:spPr>
          <a:xfrm>
            <a:off x="4994206" y="4275595"/>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redondeado 9">
            <a:extLst>
              <a:ext uri="{FF2B5EF4-FFF2-40B4-BE49-F238E27FC236}">
                <a16:creationId xmlns:a16="http://schemas.microsoft.com/office/drawing/2014/main" id="{7E1F2E5F-717E-B7A0-FE8C-9F95AEA84F0F}"/>
              </a:ext>
            </a:extLst>
          </p:cNvPr>
          <p:cNvSpPr/>
          <p:nvPr/>
        </p:nvSpPr>
        <p:spPr>
          <a:xfrm>
            <a:off x="6084168" y="3913489"/>
            <a:ext cx="2914923"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Approval by email by PMB and upload to website</a:t>
            </a:r>
          </a:p>
          <a:p>
            <a:pPr algn="ctr"/>
            <a:r>
              <a:rPr lang="en-GB" dirty="0">
                <a:solidFill>
                  <a:srgbClr val="FFFF00"/>
                </a:solidFill>
              </a:rPr>
              <a:t>30-Nov-2022</a:t>
            </a:r>
          </a:p>
        </p:txBody>
      </p:sp>
      <p:sp>
        <p:nvSpPr>
          <p:cNvPr id="12"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Tree>
    <p:extLst>
      <p:ext uri="{BB962C8B-B14F-4D97-AF65-F5344CB8AC3E}">
        <p14:creationId xmlns:p14="http://schemas.microsoft.com/office/powerpoint/2010/main" val="3205037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441D0B2-1E44-32D3-6170-F1B9E98CD4B7}"/>
              </a:ext>
            </a:extLst>
          </p:cNvPr>
          <p:cNvSpPr>
            <a:spLocks noGrp="1"/>
          </p:cNvSpPr>
          <p:nvPr>
            <p:ph type="ctrTitle"/>
          </p:nvPr>
        </p:nvSpPr>
        <p:spPr>
          <a:xfrm>
            <a:off x="288925" y="136525"/>
            <a:ext cx="8566150" cy="584745"/>
          </a:xfrm>
        </p:spPr>
        <p:txBody>
          <a:bodyPr/>
          <a:lstStyle/>
          <a:p>
            <a:pPr eaLnBrk="1" hangingPunct="1"/>
            <a:r>
              <a:rPr lang="sl-SI" altLang="sl-SI" sz="4000" dirty="0">
                <a:latin typeface="Arial" panose="020B0604020202020204" pitchFamily="34" charset="0"/>
                <a:cs typeface="Arial" panose="020B0604020202020204" pitchFamily="34" charset="0"/>
              </a:rPr>
              <a:t>WP5: contents and deliverables</a:t>
            </a:r>
            <a:endParaRPr lang="en-GB" altLang="sl-SI" sz="4000" dirty="0">
              <a:latin typeface="Arial" panose="020B0604020202020204" pitchFamily="34" charset="0"/>
              <a:cs typeface="Arial" panose="020B0604020202020204" pitchFamily="34" charset="0"/>
            </a:endParaRPr>
          </a:p>
        </p:txBody>
      </p:sp>
      <p:sp>
        <p:nvSpPr>
          <p:cNvPr id="4099" name="Subtitle 2">
            <a:extLst>
              <a:ext uri="{FF2B5EF4-FFF2-40B4-BE49-F238E27FC236}">
                <a16:creationId xmlns:a16="http://schemas.microsoft.com/office/drawing/2014/main" id="{21A0ADCA-01E3-6566-04C2-44D1790C0848}"/>
              </a:ext>
            </a:extLst>
          </p:cNvPr>
          <p:cNvSpPr>
            <a:spLocks noGrp="1"/>
          </p:cNvSpPr>
          <p:nvPr>
            <p:ph type="subTitle" idx="1"/>
          </p:nvPr>
        </p:nvSpPr>
        <p:spPr>
          <a:xfrm>
            <a:off x="179512" y="1124744"/>
            <a:ext cx="8424936" cy="4752528"/>
          </a:xfrm>
        </p:spPr>
        <p:txBody>
          <a:bodyPr/>
          <a:lstStyle/>
          <a:p>
            <a:pPr marL="342900" indent="-342900" algn="l" eaLnBrk="1" hangingPunct="1">
              <a:buFont typeface="Wingdings" pitchFamily="2" charset="2"/>
              <a:buChar char="Ø"/>
            </a:pPr>
            <a:r>
              <a:rPr lang="en-US" altLang="sl-SI" sz="2400" b="1" dirty="0">
                <a:solidFill>
                  <a:srgbClr val="800000"/>
                </a:solidFill>
              </a:rPr>
              <a:t>5.3 External Quality Control and Evaluation</a:t>
            </a:r>
          </a:p>
          <a:p>
            <a:pPr marL="342900" indent="-342900" algn="l" eaLnBrk="1" hangingPunct="1">
              <a:buFont typeface="Wingdings" charset="2"/>
              <a:buChar char="q"/>
            </a:pPr>
            <a:r>
              <a:rPr lang="en-US" altLang="sl-SI" sz="2400" dirty="0">
                <a:solidFill>
                  <a:srgbClr val="800000"/>
                </a:solidFill>
              </a:rPr>
              <a:t>Call for tenders for the external evaluator</a:t>
            </a:r>
          </a:p>
          <a:p>
            <a:pPr marL="1257300" lvl="2" indent="-342900" algn="l" eaLnBrk="1" hangingPunct="1">
              <a:buFont typeface="Wingdings" charset="2"/>
              <a:buChar char="q"/>
            </a:pPr>
            <a:r>
              <a:rPr lang="en-US" altLang="sl-SI" dirty="0">
                <a:solidFill>
                  <a:srgbClr val="002060"/>
                </a:solidFill>
              </a:rPr>
              <a:t>Partners involved: </a:t>
            </a:r>
            <a:r>
              <a:rPr lang="en-US" altLang="sl-SI" dirty="0" err="1">
                <a:solidFill>
                  <a:srgbClr val="002060"/>
                </a:solidFill>
              </a:rPr>
              <a:t>UoM</a:t>
            </a:r>
            <a:r>
              <a:rPr lang="en-US" altLang="sl-SI" dirty="0">
                <a:solidFill>
                  <a:srgbClr val="002060"/>
                </a:solidFill>
              </a:rPr>
              <a:t> for selection</a:t>
            </a:r>
          </a:p>
          <a:p>
            <a:pPr marL="342900" indent="-342900" algn="l" eaLnBrk="1" hangingPunct="1">
              <a:buFont typeface="Wingdings" charset="2"/>
              <a:buChar char="q"/>
            </a:pPr>
            <a:r>
              <a:rPr lang="en-US" altLang="sl-SI" sz="2400" dirty="0">
                <a:solidFill>
                  <a:srgbClr val="800000"/>
                </a:solidFill>
              </a:rPr>
              <a:t>Mid-Term External QA Report </a:t>
            </a:r>
          </a:p>
          <a:p>
            <a:pPr marL="1257300" lvl="2" indent="-342900" algn="l" eaLnBrk="1" hangingPunct="1">
              <a:buFont typeface="Wingdings" charset="2"/>
              <a:buChar char="q"/>
            </a:pPr>
            <a:r>
              <a:rPr lang="en-US" altLang="sl-SI" dirty="0">
                <a:solidFill>
                  <a:srgbClr val="002060"/>
                </a:solidFill>
              </a:rPr>
              <a:t>Delivered in M15 (February 20211)</a:t>
            </a:r>
          </a:p>
          <a:p>
            <a:pPr marL="1257300" lvl="2" indent="-342900" algn="l" eaLnBrk="1" hangingPunct="1">
              <a:buFont typeface="Wingdings" charset="2"/>
              <a:buChar char="q"/>
            </a:pPr>
            <a:r>
              <a:rPr lang="en-US" altLang="sl-SI" dirty="0">
                <a:solidFill>
                  <a:srgbClr val="002060"/>
                </a:solidFill>
              </a:rPr>
              <a:t>Overall score: 98.3 / 100</a:t>
            </a:r>
          </a:p>
          <a:p>
            <a:pPr marL="1257300" lvl="2" indent="-342900" algn="l" eaLnBrk="1" hangingPunct="1">
              <a:buFont typeface="Wingdings" charset="2"/>
              <a:buChar char="q"/>
            </a:pPr>
            <a:r>
              <a:rPr lang="en-US" altLang="sl-SI" dirty="0">
                <a:solidFill>
                  <a:srgbClr val="002060"/>
                </a:solidFill>
              </a:rPr>
              <a:t>Conclusions: </a:t>
            </a:r>
            <a:r>
              <a:rPr lang="en-US" altLang="sl-SI" sz="2400" dirty="0">
                <a:solidFill>
                  <a:srgbClr val="002060"/>
                </a:solidFill>
              </a:rPr>
              <a:t>IESP project realized all planned activities with a high quality standard and showed excellent cooperation , specially under COVID circumstances</a:t>
            </a:r>
          </a:p>
          <a:p>
            <a:pPr marL="342900" indent="-342900" algn="l" eaLnBrk="1" hangingPunct="1">
              <a:buFont typeface="Wingdings" charset="2"/>
              <a:buChar char="q"/>
            </a:pPr>
            <a:r>
              <a:rPr lang="en-US" altLang="sl-SI" sz="2400" dirty="0">
                <a:solidFill>
                  <a:srgbClr val="800000"/>
                </a:solidFill>
              </a:rPr>
              <a:t>Final External QA Report </a:t>
            </a:r>
          </a:p>
          <a:p>
            <a:pPr marL="1257300" lvl="2" indent="-342900" algn="l" eaLnBrk="1" hangingPunct="1">
              <a:buFont typeface="Wingdings" charset="2"/>
              <a:buChar char="q"/>
            </a:pPr>
            <a:r>
              <a:rPr lang="en-US" altLang="sl-SI" dirty="0">
                <a:solidFill>
                  <a:srgbClr val="002060"/>
                </a:solidFill>
              </a:rPr>
              <a:t>To be delivered under completion of the project</a:t>
            </a:r>
          </a:p>
          <a:p>
            <a:pPr marL="1714500" lvl="3" indent="-342900" algn="l" eaLnBrk="1" hangingPunct="1">
              <a:buFont typeface="Wingdings" charset="2"/>
              <a:buChar char="q"/>
            </a:pPr>
            <a:endParaRPr lang="en-US" altLang="sl-SI" sz="2400" dirty="0">
              <a:solidFill>
                <a:srgbClr val="002060"/>
              </a:solidFill>
            </a:endParaRPr>
          </a:p>
        </p:txBody>
      </p:sp>
      <p:sp>
        <p:nvSpPr>
          <p:cNvPr id="6" name="TextBox 7">
            <a:extLst>
              <a:ext uri="{FF2B5EF4-FFF2-40B4-BE49-F238E27FC236}">
                <a16:creationId xmlns:a16="http://schemas.microsoft.com/office/drawing/2014/main" id="{8FAEC833-2B0E-A6E4-0FFC-9593780F15C2}"/>
              </a:ext>
            </a:extLst>
          </p:cNvPr>
          <p:cNvSpPr txBox="1">
            <a:spLocks noChangeArrowheads="1"/>
          </p:cNvSpPr>
          <p:nvPr/>
        </p:nvSpPr>
        <p:spPr bwMode="auto">
          <a:xfrm>
            <a:off x="1907704" y="6309320"/>
            <a:ext cx="5278437" cy="41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sl-SI"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8" name="CuadroTexto 7"/>
          <p:cNvSpPr txBox="1"/>
          <p:nvPr/>
        </p:nvSpPr>
        <p:spPr>
          <a:xfrm>
            <a:off x="6372200" y="1599183"/>
            <a:ext cx="1261884" cy="461665"/>
          </a:xfrm>
          <a:prstGeom prst="rect">
            <a:avLst/>
          </a:prstGeom>
          <a:noFill/>
        </p:spPr>
        <p:txBody>
          <a:bodyPr wrap="none" rtlCol="0">
            <a:spAutoFit/>
          </a:bodyPr>
          <a:lstStyle/>
          <a:p>
            <a:pPr marL="285750" indent="-285750">
              <a:buFont typeface="Wingdings" charset="2"/>
              <a:buChar char="ü"/>
            </a:pPr>
            <a:r>
              <a:rPr lang="es-ES" sz="2400" dirty="0">
                <a:solidFill>
                  <a:srgbClr val="008000"/>
                </a:solidFill>
              </a:rPr>
              <a:t>  Done</a:t>
            </a:r>
          </a:p>
        </p:txBody>
      </p:sp>
      <p:sp>
        <p:nvSpPr>
          <p:cNvPr id="9" name="CuadroTexto 8"/>
          <p:cNvSpPr txBox="1"/>
          <p:nvPr/>
        </p:nvSpPr>
        <p:spPr>
          <a:xfrm>
            <a:off x="6372200" y="2564904"/>
            <a:ext cx="1261884" cy="461665"/>
          </a:xfrm>
          <a:prstGeom prst="rect">
            <a:avLst/>
          </a:prstGeom>
          <a:noFill/>
        </p:spPr>
        <p:txBody>
          <a:bodyPr wrap="none" rtlCol="0">
            <a:spAutoFit/>
          </a:bodyPr>
          <a:lstStyle/>
          <a:p>
            <a:pPr marL="285750" indent="-285750">
              <a:buFont typeface="Wingdings" charset="2"/>
              <a:buChar char="ü"/>
            </a:pPr>
            <a:r>
              <a:rPr lang="es-ES" sz="2400" dirty="0">
                <a:solidFill>
                  <a:srgbClr val="008000"/>
                </a:solidFill>
              </a:rPr>
              <a:t>  Done</a:t>
            </a:r>
          </a:p>
        </p:txBody>
      </p:sp>
      <p:sp>
        <p:nvSpPr>
          <p:cNvPr id="10" name="CuadroTexto 9"/>
          <p:cNvSpPr txBox="1"/>
          <p:nvPr/>
        </p:nvSpPr>
        <p:spPr>
          <a:xfrm>
            <a:off x="6372200" y="4941168"/>
            <a:ext cx="1620957" cy="461665"/>
          </a:xfrm>
          <a:prstGeom prst="rect">
            <a:avLst/>
          </a:prstGeom>
          <a:noFill/>
        </p:spPr>
        <p:txBody>
          <a:bodyPr wrap="none" rtlCol="0">
            <a:spAutoFit/>
          </a:bodyPr>
          <a:lstStyle/>
          <a:p>
            <a:pPr marL="285750" indent="-285750">
              <a:buFont typeface="Wingdings" charset="2"/>
              <a:buChar char="ü"/>
            </a:pPr>
            <a:r>
              <a:rPr lang="es-ES" sz="2400" dirty="0">
                <a:solidFill>
                  <a:srgbClr val="800000"/>
                </a:solidFill>
              </a:rPr>
              <a:t>  </a:t>
            </a:r>
            <a:r>
              <a:rPr lang="es-ES" sz="2400" dirty="0" err="1">
                <a:solidFill>
                  <a:srgbClr val="800000"/>
                </a:solidFill>
              </a:rPr>
              <a:t>Pending</a:t>
            </a:r>
            <a:endParaRPr lang="es-ES" sz="2400" dirty="0">
              <a:solidFill>
                <a:srgbClr val="800000"/>
              </a:solidFill>
            </a:endParaRPr>
          </a:p>
        </p:txBody>
      </p:sp>
    </p:spTree>
    <p:extLst>
      <p:ext uri="{BB962C8B-B14F-4D97-AF65-F5344CB8AC3E}">
        <p14:creationId xmlns:p14="http://schemas.microsoft.com/office/powerpoint/2010/main" val="4180060883"/>
      </p:ext>
    </p:extLst>
  </p:cSld>
  <p:clrMapOvr>
    <a:masterClrMapping/>
  </p:clrMapOvr>
</p:sld>
</file>

<file path=ppt/theme/theme1.xml><?xml version="1.0" encoding="utf-8"?>
<a:theme xmlns:a="http://schemas.openxmlformats.org/drawingml/2006/main" name="MARD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47FE4A8A4C1C4746BFF04408B1C80803" ma:contentTypeVersion="2" ma:contentTypeDescription="Ustvari nov dokument." ma:contentTypeScope="" ma:versionID="9297ec838d946bc2053909defacf077f">
  <xsd:schema xmlns:xsd="http://www.w3.org/2001/XMLSchema" xmlns:xs="http://www.w3.org/2001/XMLSchema" xmlns:p="http://schemas.microsoft.com/office/2006/metadata/properties" xmlns:ns2="c0277750-1130-4c77-a114-54a1208786e4" targetNamespace="http://schemas.microsoft.com/office/2006/metadata/properties" ma:root="true" ma:fieldsID="1b2c21efbee9b04b0e642fae18a7ad70" ns2:_="">
    <xsd:import namespace="c0277750-1130-4c77-a114-54a1208786e4"/>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277750-1130-4c77-a114-54a1208786e4" elementFormDefault="qualified">
    <xsd:import namespace="http://schemas.microsoft.com/office/2006/documentManagement/types"/>
    <xsd:import namespace="http://schemas.microsoft.com/office/infopath/2007/PartnerControls"/>
    <xsd:element name="SharedWithUsers" ma:index="8"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V skupni rabi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E73636-A7EA-F746-A799-8B0B1449CCC3}">
  <ds:schemaRefs>
    <ds:schemaRef ds:uri="http://schemas.microsoft.com/sharepoint/v3/contenttype/forms"/>
  </ds:schemaRefs>
</ds:datastoreItem>
</file>

<file path=customXml/itemProps2.xml><?xml version="1.0" encoding="utf-8"?>
<ds:datastoreItem xmlns:ds="http://schemas.openxmlformats.org/officeDocument/2006/customXml" ds:itemID="{8C0F1390-6415-4961-9062-AB5C17CEE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277750-1130-4c77-a114-54a120878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MARDS Template.potx</Template>
  <TotalTime>955</TotalTime>
  <Words>1302</Words>
  <Application>Microsoft Macintosh PowerPoint</Application>
  <PresentationFormat>Presentación en pantalla (4:3)</PresentationFormat>
  <Paragraphs>153</Paragraphs>
  <Slides>13</Slides>
  <Notes>13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Cambria</vt:lpstr>
      <vt:lpstr>Wingdings</vt:lpstr>
      <vt:lpstr>MARDS Template</vt:lpstr>
      <vt:lpstr>WP5: QUALITY ASSURANCE</vt:lpstr>
      <vt:lpstr>WP5: contents and deliverables</vt:lpstr>
      <vt:lpstr>WP5: contents and deliverables</vt:lpstr>
      <vt:lpstr>WP5: contents and deliverables</vt:lpstr>
      <vt:lpstr>WP5: contents and deliverables</vt:lpstr>
      <vt:lpstr>WP5: contents and deliverables</vt:lpstr>
      <vt:lpstr>WP5: Final QA report</vt:lpstr>
      <vt:lpstr>WP5: Final QA report</vt:lpstr>
      <vt:lpstr>WP5: contents and deliverables</vt:lpstr>
      <vt:lpstr>WP5: contents and deliverables</vt:lpstr>
      <vt:lpstr>WP5: Study of impact</vt:lpstr>
      <vt:lpstr>WP5: Study of impact</vt:lpstr>
      <vt:lpstr>WP5: contents and deliverables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IESP</dc:title>
  <dc:subject/>
  <dc:creator>Name Surname</dc:creator>
  <cp:keywords/>
  <dc:description/>
  <cp:lastModifiedBy>Microsoft Office User</cp:lastModifiedBy>
  <cp:revision>85</cp:revision>
  <dcterms:created xsi:type="dcterms:W3CDTF">2019-02-18T18:02:56Z</dcterms:created>
  <dcterms:modified xsi:type="dcterms:W3CDTF">2022-11-14T15:59:26Z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0x01010047FE4A8A4C1C4746BFF04408B1C80803</vt:lpwstr>
  </property>
</Properties>
</file>