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72" r:id="rId6"/>
    <p:sldId id="273" r:id="rId7"/>
    <p:sldId id="274" r:id="rId8"/>
    <p:sldId id="275" r:id="rId9"/>
    <p:sldId id="260" r:id="rId10"/>
    <p:sldId id="261" r:id="rId11"/>
    <p:sldId id="262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04A635-4BF3-4C96-9520-A625D20A39A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CD61F-5628-44AB-B12F-64F55965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 (I)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Directives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do unto others as you would they should do unto you. Their tastes may not be the same.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touch that!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Expressives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I’m really sorry!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You’re driving me up to the wall!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Felicity conditions: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context and roles of participants must be recognized by all parties;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action must be carried out completely;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person must have the right intentions.                      (Austin: 1962)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General condition for all speech acts: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hearer must hear and understand the language;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speaker must not be pretending or play acting.         (Searle: 1969)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declarations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directives,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rules are that: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speaker must believe that that it is possible to carry out the 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are performing the act in the hearer’s best interests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are sincere about wanting to do it, and the words count as the act.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Felicity conditions </a:t>
            </a:r>
            <a:endParaRPr lang="en-US" b="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Task no.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Austin’s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Searl’s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models respectively,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following conversation.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  I think I might go and have another bun.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  I was going to get another one.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BM   Could you get me a tuna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sweetcorn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please?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  Me as well?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Felicity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Austin, J. (1962).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How to Do Things with Words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Oxford: Clarendon Press. </a:t>
            </a: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Cruse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A. (2000).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Meaning in Language. An Introduction to Semantics and 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Oxford: Oxford University Press.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Cutting, J. (2002).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Pragmatics and discourse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London: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Taylor &amp; Francis Group. (p. 15-18).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Grundy, P. (2000).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Doing 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London: Edward Arnold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Levinson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S.C. (1983).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Schiffrin, D. (1994).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Approaches to Discourse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Oxford: Blackewell Publishers. 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Searle, J.R. (1969). </a:t>
            </a:r>
            <a:r>
              <a:rPr lang="sr-Latn-ME" sz="2400" i="1" dirty="0" smtClean="0">
                <a:latin typeface="Times New Roman" pitchFamily="18" charset="0"/>
                <a:cs typeface="Times New Roman" pitchFamily="18" charset="0"/>
              </a:rPr>
              <a:t>Speech Acts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Yule, G. (1996).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Oxford: Oxford University Press.</a:t>
            </a:r>
          </a:p>
          <a:p>
            <a:endParaRPr lang="sr-Latn-ME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r-Latn-M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commended reading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concepts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Speech acts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Locutionary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illocutionary,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perlocutionary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hypothesis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Performatives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constatives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Speech act classification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Felicity conditions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Speech acts-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actions performed in saying something.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Priest: I pronounce you man and wife.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Referee: You’re out!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Jury Foreman: We find the defendant guilty.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You’re so delicious.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Congratulations!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f) Could you lend me a pen, please?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g) I’ll be back.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  I think I might go and have another bun.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  I was going to get another one.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BM   Could you get me a tuna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sweetcorn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please?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  Me as well?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Locution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what is said, the form of the words uttered.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Locutionary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act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 of saying something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Illocutionary force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what is done in uttering the words, the function of the words, the specific purpose that the speakers have in mind.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Perlocutionary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effect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what is done by uttering the words; the effect on the hearer, the hearer’s reaction.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hypothesis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behind every utterance there is a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order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warn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admit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promise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make the illocutionary force explicit.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express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my intention to go and have another bun.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 that I was going to get another bun.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BM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 request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 to get me a tuna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sweetcorn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 to get me one as well. </a:t>
            </a:r>
          </a:p>
          <a:p>
            <a:r>
              <a:rPr lang="sr-Latn-ME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xplicit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performatives</a:t>
            </a:r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</a:t>
            </a:r>
            <a:b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hypothesis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utterance /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one that performs some act and simultaneously describes that act.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name this ship Hibernia!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constative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utterance/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constative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one which makes an assertion (i.e.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often the utterance of a declarative sentence).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Mom is the most beautiful woman in the world.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Performatives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constatives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performatives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contain a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verb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have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subjects and are in the present tense.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pronounce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 husband and wife.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Exceptions: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hereby forbidden to leave this room. (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person subject)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All passengers on flight number forty-seven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requested to proceed to gate ten. (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30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person plural subject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thank you for the compliment you have paid us. (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person plural subject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Performatives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NB: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reliable test to determine whether an utterance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not is to insert the adverbial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hereby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immediately before the verb and see if the modified utterance is acceptable.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hereby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acceptably inserted in the space indicated in the following utterances?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I ( ) give notice that I will lock these doors in sixty seconds.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It ( ) gives me great pleasure to open this building.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I ( ) warn you not to talk to my sister again.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Performatives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Declarations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baptise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boy John Smith.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hereby pronounce you man and wife.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Representatives </a:t>
            </a:r>
            <a:endParaRPr lang="sr-Latn-ME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earth is flat.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 warm sunny day.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Chomsky didn’t write about peanuts.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Commissives</a:t>
            </a: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I’ll love you dear, I’ll love you/ Till China and Africa meet, / And the river jumps over the mountain / And the salmon sing in the street.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Speech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637</TotalTime>
  <Words>968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Speech Acts (I)</vt:lpstr>
      <vt:lpstr>Introduction </vt:lpstr>
      <vt:lpstr>Introduction </vt:lpstr>
      <vt:lpstr>Speech acts</vt:lpstr>
      <vt:lpstr>Speech acts Performative hypothesis</vt:lpstr>
      <vt:lpstr>Performatives and constatives</vt:lpstr>
      <vt:lpstr>Performatives</vt:lpstr>
      <vt:lpstr>Performatives</vt:lpstr>
      <vt:lpstr>Speech acts</vt:lpstr>
      <vt:lpstr>Speech acts</vt:lpstr>
      <vt:lpstr>Felicity conditions </vt:lpstr>
      <vt:lpstr>Felicity conditions</vt:lpstr>
      <vt:lpstr>Recommended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Acts </dc:title>
  <dc:creator>User</dc:creator>
  <cp:lastModifiedBy>PC</cp:lastModifiedBy>
  <cp:revision>95</cp:revision>
  <dcterms:created xsi:type="dcterms:W3CDTF">2019-04-03T19:35:35Z</dcterms:created>
  <dcterms:modified xsi:type="dcterms:W3CDTF">2022-10-25T21:50:57Z</dcterms:modified>
</cp:coreProperties>
</file>