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2"/>
  </p:handoutMasterIdLst>
  <p:sldIdLst>
    <p:sldId id="256" r:id="rId3"/>
    <p:sldId id="290" r:id="rId4"/>
    <p:sldId id="304" r:id="rId5"/>
    <p:sldId id="305" r:id="rId6"/>
    <p:sldId id="306" r:id="rId7"/>
    <p:sldId id="307" r:id="rId8"/>
    <p:sldId id="308" r:id="rId9"/>
    <p:sldId id="309" r:id="rId10"/>
    <p:sldId id="279" r:id="rId11"/>
  </p:sldIdLst>
  <p:sldSz cx="9144000" cy="5143500" type="screen16x9"/>
  <p:notesSz cx="6797675" cy="9928225"/>
  <p:defaultTextStyle>
    <a:defPPr>
      <a:defRPr lang="es-E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2" algn="l" defTabSz="457166" rtl="0" eaLnBrk="1" latinLnBrk="0" hangingPunct="1">
      <a:defRPr sz="1800" kern="1200">
        <a:solidFill>
          <a:schemeClr val="tx1"/>
        </a:solidFill>
        <a:latin typeface="+mn-lt"/>
        <a:ea typeface="+mn-ea"/>
        <a:cs typeface="+mn-cs"/>
      </a:defRPr>
    </a:lvl3pPr>
    <a:lvl4pPr marL="1371499" algn="l" defTabSz="457166" rtl="0" eaLnBrk="1" latinLnBrk="0" hangingPunct="1">
      <a:defRPr sz="1800" kern="1200">
        <a:solidFill>
          <a:schemeClr val="tx1"/>
        </a:solidFill>
        <a:latin typeface="+mn-lt"/>
        <a:ea typeface="+mn-ea"/>
        <a:cs typeface="+mn-cs"/>
      </a:defRPr>
    </a:lvl4pPr>
    <a:lvl5pPr marL="1828665" algn="l" defTabSz="457166" rtl="0" eaLnBrk="1" latinLnBrk="0" hangingPunct="1">
      <a:defRPr sz="1800" kern="1200">
        <a:solidFill>
          <a:schemeClr val="tx1"/>
        </a:solidFill>
        <a:latin typeface="+mn-lt"/>
        <a:ea typeface="+mn-ea"/>
        <a:cs typeface="+mn-cs"/>
      </a:defRPr>
    </a:lvl5pPr>
    <a:lvl6pPr marL="2285831" algn="l" defTabSz="457166" rtl="0" eaLnBrk="1" latinLnBrk="0" hangingPunct="1">
      <a:defRPr sz="1800" kern="1200">
        <a:solidFill>
          <a:schemeClr val="tx1"/>
        </a:solidFill>
        <a:latin typeface="+mn-lt"/>
        <a:ea typeface="+mn-ea"/>
        <a:cs typeface="+mn-cs"/>
      </a:defRPr>
    </a:lvl6pPr>
    <a:lvl7pPr marL="2742998" algn="l" defTabSz="457166" rtl="0" eaLnBrk="1" latinLnBrk="0" hangingPunct="1">
      <a:defRPr sz="1800" kern="1200">
        <a:solidFill>
          <a:schemeClr val="tx1"/>
        </a:solidFill>
        <a:latin typeface="+mn-lt"/>
        <a:ea typeface="+mn-ea"/>
        <a:cs typeface="+mn-cs"/>
      </a:defRPr>
    </a:lvl7pPr>
    <a:lvl8pPr marL="3200163" algn="l" defTabSz="457166" rtl="0" eaLnBrk="1" latinLnBrk="0" hangingPunct="1">
      <a:defRPr sz="1800" kern="1200">
        <a:solidFill>
          <a:schemeClr val="tx1"/>
        </a:solidFill>
        <a:latin typeface="+mn-lt"/>
        <a:ea typeface="+mn-ea"/>
        <a:cs typeface="+mn-cs"/>
      </a:defRPr>
    </a:lvl8pPr>
    <a:lvl9pPr marL="3657330" algn="l" defTabSz="45716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20" autoAdjust="0"/>
  </p:normalViewPr>
  <p:slideViewPr>
    <p:cSldViewPr snapToGrid="0" snapToObjects="1">
      <p:cViewPr varScale="1">
        <p:scale>
          <a:sx n="141" d="100"/>
          <a:sy n="141" d="100"/>
        </p:scale>
        <p:origin x="138" y="2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76310ED-F439-4400-82F9-B2E8384E9335}" type="datetimeFigureOut">
              <a:rPr lang="en-US" smtClean="0"/>
              <a:t>6/22/2020</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A4EE7BD-4D9A-4FC7-9985-835EEF421F3D}" type="slidenum">
              <a:rPr lang="en-US" smtClean="0"/>
              <a:t>‹#›</a:t>
            </a:fld>
            <a:endParaRPr lang="en-US"/>
          </a:p>
        </p:txBody>
      </p:sp>
    </p:spTree>
    <p:extLst>
      <p:ext uri="{BB962C8B-B14F-4D97-AF65-F5344CB8AC3E}">
        <p14:creationId xmlns:p14="http://schemas.microsoft.com/office/powerpoint/2010/main" val="15638821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1"/>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2" indent="0" algn="ctr">
              <a:buNone/>
              <a:defRPr>
                <a:solidFill>
                  <a:schemeClr val="tx1">
                    <a:tint val="75000"/>
                  </a:schemeClr>
                </a:solidFill>
              </a:defRPr>
            </a:lvl3pPr>
            <a:lvl4pPr marL="1371499" indent="0" algn="ctr">
              <a:buNone/>
              <a:defRPr>
                <a:solidFill>
                  <a:schemeClr val="tx1">
                    <a:tint val="75000"/>
                  </a:schemeClr>
                </a:solidFill>
              </a:defRPr>
            </a:lvl4pPr>
            <a:lvl5pPr marL="1828665" indent="0" algn="ctr">
              <a:buNone/>
              <a:defRPr>
                <a:solidFill>
                  <a:schemeClr val="tx1">
                    <a:tint val="75000"/>
                  </a:schemeClr>
                </a:solidFill>
              </a:defRPr>
            </a:lvl5pPr>
            <a:lvl6pPr marL="2285831" indent="0" algn="ctr">
              <a:buNone/>
              <a:defRPr>
                <a:solidFill>
                  <a:schemeClr val="tx1">
                    <a:tint val="75000"/>
                  </a:schemeClr>
                </a:solidFill>
              </a:defRPr>
            </a:lvl6pPr>
            <a:lvl7pPr marL="2742998" indent="0" algn="ctr">
              <a:buNone/>
              <a:defRPr>
                <a:solidFill>
                  <a:schemeClr val="tx1">
                    <a:tint val="75000"/>
                  </a:schemeClr>
                </a:solidFill>
              </a:defRPr>
            </a:lvl7pPr>
            <a:lvl8pPr marL="3200163" indent="0" algn="ctr">
              <a:buNone/>
              <a:defRPr>
                <a:solidFill>
                  <a:schemeClr val="tx1">
                    <a:tint val="75000"/>
                  </a:schemeClr>
                </a:solidFill>
              </a:defRPr>
            </a:lvl8pPr>
            <a:lvl9pPr marL="365733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4742AA4-CD76-CC4E-AB6D-C46CF663112A}" type="datetimeFigureOut">
              <a:rPr lang="es-ES" smtClean="0"/>
              <a:t>22/06/2020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226486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4742AA4-CD76-CC4E-AB6D-C46CF663112A}" type="datetimeFigureOut">
              <a:rPr lang="es-ES" smtClean="0"/>
              <a:t>22/06/2020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366376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71450"/>
            <a:ext cx="2057400" cy="36576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71450"/>
            <a:ext cx="6019800" cy="36576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4742AA4-CD76-CC4E-AB6D-C46CF663112A}" type="datetimeFigureOut">
              <a:rPr lang="es-ES" smtClean="0"/>
              <a:t>22/06/2020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180147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437" y="1597616"/>
            <a:ext cx="7773126" cy="110301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991" y="2914874"/>
            <a:ext cx="6400018" cy="1313911"/>
          </a:xfrm>
        </p:spPr>
        <p:txBody>
          <a:bodyPr/>
          <a:lstStyle>
            <a:lvl1pPr marL="0" indent="0" algn="ctr">
              <a:buNone/>
              <a:defRPr/>
            </a:lvl1pPr>
            <a:lvl2pPr marL="286984" indent="0" algn="ctr">
              <a:buNone/>
              <a:defRPr/>
            </a:lvl2pPr>
            <a:lvl3pPr marL="573969" indent="0" algn="ctr">
              <a:buNone/>
              <a:defRPr/>
            </a:lvl3pPr>
            <a:lvl4pPr marL="860953" indent="0" algn="ctr">
              <a:buNone/>
              <a:defRPr/>
            </a:lvl4pPr>
            <a:lvl5pPr marL="1147938" indent="0" algn="ctr">
              <a:buNone/>
              <a:defRPr/>
            </a:lvl5pPr>
            <a:lvl6pPr marL="1434922" indent="0" algn="ctr">
              <a:buNone/>
              <a:defRPr/>
            </a:lvl6pPr>
            <a:lvl7pPr marL="1721907" indent="0" algn="ctr">
              <a:buNone/>
              <a:defRPr/>
            </a:lvl7pPr>
            <a:lvl8pPr marL="2008891" indent="0" algn="ctr">
              <a:buNone/>
              <a:defRPr/>
            </a:lvl8pPr>
            <a:lvl9pPr marL="2295876" indent="0" algn="ctr">
              <a:buNone/>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a:lvl1pPr>
          </a:lstStyle>
          <a:p>
            <a:pPr>
              <a:defRPr/>
            </a:pPr>
            <a:fld id="{F45F9D83-08A7-334D-BB67-0E0393E573C3}" type="datetime1">
              <a:rPr lang="es-ES_tradnl"/>
              <a:pPr>
                <a:defRPr/>
              </a:pPr>
              <a:t>22/06/2020</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6" name="Marcador de número de diapositiva 5"/>
          <p:cNvSpPr>
            <a:spLocks noGrp="1"/>
          </p:cNvSpPr>
          <p:nvPr>
            <p:ph type="sldNum" sz="quarter" idx="12"/>
          </p:nvPr>
        </p:nvSpPr>
        <p:spPr/>
        <p:txBody>
          <a:bodyPr/>
          <a:lstStyle>
            <a:lvl1pPr>
              <a:defRPr/>
            </a:lvl1pPr>
          </a:lstStyle>
          <a:p>
            <a:pPr>
              <a:defRPr/>
            </a:pPr>
            <a:fld id="{8A240F70-1C29-134E-AFA8-06D4155C8818}" type="slidenum">
              <a:rPr lang="es-ES_tradnl"/>
              <a:pPr>
                <a:defRPr/>
              </a:pPr>
              <a:t>‹#›</a:t>
            </a:fld>
            <a:endParaRPr lang="es-ES_tradnl"/>
          </a:p>
        </p:txBody>
      </p:sp>
    </p:spTree>
    <p:extLst>
      <p:ext uri="{BB962C8B-B14F-4D97-AF65-F5344CB8AC3E}">
        <p14:creationId xmlns:p14="http://schemas.microsoft.com/office/powerpoint/2010/main" val="3294502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885495E0-9FB2-7C48-B264-F279EF9FD7A3}" type="datetime1">
              <a:rPr lang="es-ES_tradnl"/>
              <a:pPr>
                <a:defRPr/>
              </a:pPr>
              <a:t>22/06/2020</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6" name="Marcador de número de diapositiva 5"/>
          <p:cNvSpPr>
            <a:spLocks noGrp="1"/>
          </p:cNvSpPr>
          <p:nvPr>
            <p:ph type="sldNum" sz="quarter" idx="12"/>
          </p:nvPr>
        </p:nvSpPr>
        <p:spPr/>
        <p:txBody>
          <a:bodyPr/>
          <a:lstStyle>
            <a:lvl1pPr>
              <a:defRPr/>
            </a:lvl1pPr>
          </a:lstStyle>
          <a:p>
            <a:pPr>
              <a:defRPr/>
            </a:pPr>
            <a:fld id="{96D17AF2-2E97-C44F-99B3-69417A255988}" type="slidenum">
              <a:rPr lang="es-ES_tradnl"/>
              <a:pPr>
                <a:defRPr/>
              </a:pPr>
              <a:t>‹#›</a:t>
            </a:fld>
            <a:endParaRPr lang="es-ES_tradnl"/>
          </a:p>
        </p:txBody>
      </p:sp>
    </p:spTree>
    <p:extLst>
      <p:ext uri="{BB962C8B-B14F-4D97-AF65-F5344CB8AC3E}">
        <p14:creationId xmlns:p14="http://schemas.microsoft.com/office/powerpoint/2010/main" val="104094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277" y="3304863"/>
            <a:ext cx="7772009" cy="1021837"/>
          </a:xfrm>
        </p:spPr>
        <p:txBody>
          <a:bodyPr anchor="t"/>
          <a:lstStyle>
            <a:lvl1pPr algn="l">
              <a:defRPr sz="25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277" y="2180088"/>
            <a:ext cx="7772009" cy="1124774"/>
          </a:xfrm>
        </p:spPr>
        <p:txBody>
          <a:bodyPr anchor="b"/>
          <a:lstStyle>
            <a:lvl1pPr marL="0" indent="0">
              <a:buNone/>
              <a:defRPr sz="1300"/>
            </a:lvl1pPr>
            <a:lvl2pPr marL="286984" indent="0">
              <a:buNone/>
              <a:defRPr sz="1100"/>
            </a:lvl2pPr>
            <a:lvl3pPr marL="573969" indent="0">
              <a:buNone/>
              <a:defRPr sz="1000"/>
            </a:lvl3pPr>
            <a:lvl4pPr marL="860953" indent="0">
              <a:buNone/>
              <a:defRPr sz="900"/>
            </a:lvl4pPr>
            <a:lvl5pPr marL="1147938" indent="0">
              <a:buNone/>
              <a:defRPr sz="900"/>
            </a:lvl5pPr>
            <a:lvl6pPr marL="1434922" indent="0">
              <a:buNone/>
              <a:defRPr sz="900"/>
            </a:lvl6pPr>
            <a:lvl7pPr marL="1721907" indent="0">
              <a:buNone/>
              <a:defRPr sz="900"/>
            </a:lvl7pPr>
            <a:lvl8pPr marL="2008891" indent="0">
              <a:buNone/>
              <a:defRPr sz="900"/>
            </a:lvl8pPr>
            <a:lvl9pPr marL="2295876" indent="0">
              <a:buNone/>
              <a:defRPr sz="9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8889CC8-A1D5-8245-BA49-08D2A5EC5CE6}" type="datetime1">
              <a:rPr lang="es-ES_tradnl"/>
              <a:pPr>
                <a:defRPr/>
              </a:pPr>
              <a:t>22/06/2020</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6" name="Marcador de número de diapositiva 5"/>
          <p:cNvSpPr>
            <a:spLocks noGrp="1"/>
          </p:cNvSpPr>
          <p:nvPr>
            <p:ph type="sldNum" sz="quarter" idx="12"/>
          </p:nvPr>
        </p:nvSpPr>
        <p:spPr/>
        <p:txBody>
          <a:bodyPr/>
          <a:lstStyle>
            <a:lvl1pPr>
              <a:defRPr/>
            </a:lvl1pPr>
          </a:lstStyle>
          <a:p>
            <a:pPr>
              <a:defRPr/>
            </a:pPr>
            <a:fld id="{368C4E24-E2AE-CC45-898F-0F8B2070F51A}" type="slidenum">
              <a:rPr lang="es-ES_tradnl"/>
              <a:pPr>
                <a:defRPr/>
              </a:pPr>
              <a:t>‹#›</a:t>
            </a:fld>
            <a:endParaRPr lang="es-ES_tradnl"/>
          </a:p>
        </p:txBody>
      </p:sp>
    </p:spTree>
    <p:extLst>
      <p:ext uri="{BB962C8B-B14F-4D97-AF65-F5344CB8AC3E}">
        <p14:creationId xmlns:p14="http://schemas.microsoft.com/office/powerpoint/2010/main" val="427110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702" y="1200094"/>
            <a:ext cx="4060155" cy="3394409"/>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25027" y="1200094"/>
            <a:ext cx="4061271" cy="3394409"/>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p:txBody>
          <a:bodyPr/>
          <a:lstStyle>
            <a:lvl1pPr>
              <a:defRPr/>
            </a:lvl1pPr>
          </a:lstStyle>
          <a:p>
            <a:pPr>
              <a:defRPr/>
            </a:pPr>
            <a:fld id="{740EFDB3-E5CB-8D4C-B290-FA3C6F0C5B4A}" type="datetime1">
              <a:rPr lang="es-ES_tradnl"/>
              <a:pPr>
                <a:defRPr/>
              </a:pPr>
              <a:t>22/06/2020</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7" name="Marcador de número de diapositiva 5"/>
          <p:cNvSpPr>
            <a:spLocks noGrp="1"/>
          </p:cNvSpPr>
          <p:nvPr>
            <p:ph type="sldNum" sz="quarter" idx="12"/>
          </p:nvPr>
        </p:nvSpPr>
        <p:spPr/>
        <p:txBody>
          <a:bodyPr/>
          <a:lstStyle>
            <a:lvl1pPr>
              <a:defRPr/>
            </a:lvl1pPr>
          </a:lstStyle>
          <a:p>
            <a:pPr>
              <a:defRPr/>
            </a:pPr>
            <a:fld id="{D069CE6E-840A-184A-A225-8AEE08CFE147}" type="slidenum">
              <a:rPr lang="es-ES_tradnl"/>
              <a:pPr>
                <a:defRPr/>
              </a:pPr>
              <a:t>‹#›</a:t>
            </a:fld>
            <a:endParaRPr lang="es-ES_tradnl"/>
          </a:p>
        </p:txBody>
      </p:sp>
    </p:spTree>
    <p:extLst>
      <p:ext uri="{BB962C8B-B14F-4D97-AF65-F5344CB8AC3E}">
        <p14:creationId xmlns:p14="http://schemas.microsoft.com/office/powerpoint/2010/main" val="404064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703" y="1151555"/>
            <a:ext cx="4040061" cy="479536"/>
          </a:xfrm>
        </p:spPr>
        <p:txBody>
          <a:bodyPr anchor="b"/>
          <a:lstStyle>
            <a:lvl1pPr marL="0" indent="0">
              <a:buNone/>
              <a:defRPr sz="1500" b="1"/>
            </a:lvl1pPr>
            <a:lvl2pPr marL="286984" indent="0">
              <a:buNone/>
              <a:defRPr sz="1300" b="1"/>
            </a:lvl2pPr>
            <a:lvl3pPr marL="573969" indent="0">
              <a:buNone/>
              <a:defRPr sz="1100" b="1"/>
            </a:lvl3pPr>
            <a:lvl4pPr marL="860953" indent="0">
              <a:buNone/>
              <a:defRPr sz="1000" b="1"/>
            </a:lvl4pPr>
            <a:lvl5pPr marL="1147938" indent="0">
              <a:buNone/>
              <a:defRPr sz="1000" b="1"/>
            </a:lvl5pPr>
            <a:lvl6pPr marL="1434922" indent="0">
              <a:buNone/>
              <a:defRPr sz="1000" b="1"/>
            </a:lvl6pPr>
            <a:lvl7pPr marL="1721907" indent="0">
              <a:buNone/>
              <a:defRPr sz="1000" b="1"/>
            </a:lvl7pPr>
            <a:lvl8pPr marL="2008891" indent="0">
              <a:buNone/>
              <a:defRPr sz="1000" b="1"/>
            </a:lvl8pPr>
            <a:lvl9pPr marL="2295876" indent="0">
              <a:buNone/>
              <a:defRPr sz="10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703" y="1631091"/>
            <a:ext cx="4040061" cy="2963412"/>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121" y="1151555"/>
            <a:ext cx="4041177" cy="479536"/>
          </a:xfrm>
        </p:spPr>
        <p:txBody>
          <a:bodyPr anchor="b"/>
          <a:lstStyle>
            <a:lvl1pPr marL="0" indent="0">
              <a:buNone/>
              <a:defRPr sz="1500" b="1"/>
            </a:lvl1pPr>
            <a:lvl2pPr marL="286984" indent="0">
              <a:buNone/>
              <a:defRPr sz="1300" b="1"/>
            </a:lvl2pPr>
            <a:lvl3pPr marL="573969" indent="0">
              <a:buNone/>
              <a:defRPr sz="1100" b="1"/>
            </a:lvl3pPr>
            <a:lvl4pPr marL="860953" indent="0">
              <a:buNone/>
              <a:defRPr sz="1000" b="1"/>
            </a:lvl4pPr>
            <a:lvl5pPr marL="1147938" indent="0">
              <a:buNone/>
              <a:defRPr sz="1000" b="1"/>
            </a:lvl5pPr>
            <a:lvl6pPr marL="1434922" indent="0">
              <a:buNone/>
              <a:defRPr sz="1000" b="1"/>
            </a:lvl6pPr>
            <a:lvl7pPr marL="1721907" indent="0">
              <a:buNone/>
              <a:defRPr sz="1000" b="1"/>
            </a:lvl7pPr>
            <a:lvl8pPr marL="2008891" indent="0">
              <a:buNone/>
              <a:defRPr sz="1000" b="1"/>
            </a:lvl8pPr>
            <a:lvl9pPr marL="2295876" indent="0">
              <a:buNone/>
              <a:defRPr sz="10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121" y="1631091"/>
            <a:ext cx="4041177" cy="2963412"/>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p:txBody>
          <a:bodyPr/>
          <a:lstStyle>
            <a:lvl1pPr>
              <a:defRPr/>
            </a:lvl1pPr>
          </a:lstStyle>
          <a:p>
            <a:pPr>
              <a:defRPr/>
            </a:pPr>
            <a:fld id="{04664D58-9FA1-A544-B73A-AB7F8C4C529F}" type="datetime1">
              <a:rPr lang="es-ES_tradnl"/>
              <a:pPr>
                <a:defRPr/>
              </a:pPr>
              <a:t>22/06/2020</a:t>
            </a:fld>
            <a:endParaRPr lang="es-ES_tradnl"/>
          </a:p>
        </p:txBody>
      </p:sp>
      <p:sp>
        <p:nvSpPr>
          <p:cNvPr id="8"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9" name="Marcador de número de diapositiva 5"/>
          <p:cNvSpPr>
            <a:spLocks noGrp="1"/>
          </p:cNvSpPr>
          <p:nvPr>
            <p:ph type="sldNum" sz="quarter" idx="12"/>
          </p:nvPr>
        </p:nvSpPr>
        <p:spPr/>
        <p:txBody>
          <a:bodyPr/>
          <a:lstStyle>
            <a:lvl1pPr>
              <a:defRPr/>
            </a:lvl1pPr>
          </a:lstStyle>
          <a:p>
            <a:pPr>
              <a:defRPr/>
            </a:pPr>
            <a:fld id="{E7318439-897C-4448-9697-2C1ED7CB6D37}" type="slidenum">
              <a:rPr lang="es-ES_tradnl"/>
              <a:pPr>
                <a:defRPr/>
              </a:pPr>
              <a:t>‹#›</a:t>
            </a:fld>
            <a:endParaRPr lang="es-ES_tradnl"/>
          </a:p>
        </p:txBody>
      </p:sp>
    </p:spTree>
    <p:extLst>
      <p:ext uri="{BB962C8B-B14F-4D97-AF65-F5344CB8AC3E}">
        <p14:creationId xmlns:p14="http://schemas.microsoft.com/office/powerpoint/2010/main" val="333756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3"/>
          <p:cNvSpPr>
            <a:spLocks noGrp="1"/>
          </p:cNvSpPr>
          <p:nvPr>
            <p:ph type="dt" sz="half" idx="10"/>
          </p:nvPr>
        </p:nvSpPr>
        <p:spPr/>
        <p:txBody>
          <a:bodyPr/>
          <a:lstStyle>
            <a:lvl1pPr>
              <a:defRPr/>
            </a:lvl1pPr>
          </a:lstStyle>
          <a:p>
            <a:pPr>
              <a:defRPr/>
            </a:pPr>
            <a:fld id="{37D6C1E6-3A77-CF4E-AF1C-0E9AB933E23C}" type="datetime1">
              <a:rPr lang="es-ES_tradnl"/>
              <a:pPr>
                <a:defRPr/>
              </a:pPr>
              <a:t>22/06/2020</a:t>
            </a:fld>
            <a:endParaRPr lang="es-ES_tradnl"/>
          </a:p>
        </p:txBody>
      </p:sp>
      <p:sp>
        <p:nvSpPr>
          <p:cNvPr id="4"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5" name="Marcador de número de diapositiva 5"/>
          <p:cNvSpPr>
            <a:spLocks noGrp="1"/>
          </p:cNvSpPr>
          <p:nvPr>
            <p:ph type="sldNum" sz="quarter" idx="12"/>
          </p:nvPr>
        </p:nvSpPr>
        <p:spPr/>
        <p:txBody>
          <a:bodyPr/>
          <a:lstStyle>
            <a:lvl1pPr>
              <a:defRPr/>
            </a:lvl1pPr>
          </a:lstStyle>
          <a:p>
            <a:pPr>
              <a:defRPr/>
            </a:pPr>
            <a:fld id="{541A2985-375B-AC4F-AC1A-BF8C710176A1}" type="slidenum">
              <a:rPr lang="es-ES_tradnl"/>
              <a:pPr>
                <a:defRPr/>
              </a:pPr>
              <a:t>‹#›</a:t>
            </a:fld>
            <a:endParaRPr lang="es-ES_tradnl"/>
          </a:p>
        </p:txBody>
      </p:sp>
    </p:spTree>
    <p:extLst>
      <p:ext uri="{BB962C8B-B14F-4D97-AF65-F5344CB8AC3E}">
        <p14:creationId xmlns:p14="http://schemas.microsoft.com/office/powerpoint/2010/main" val="1013326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EAA27467-13CF-6E4E-9F34-FB02A63E2133}" type="datetime1">
              <a:rPr lang="es-ES_tradnl"/>
              <a:pPr>
                <a:defRPr/>
              </a:pPr>
              <a:t>22/06/2020</a:t>
            </a:fld>
            <a:endParaRPr lang="es-ES_tradnl"/>
          </a:p>
        </p:txBody>
      </p:sp>
      <p:sp>
        <p:nvSpPr>
          <p:cNvPr id="3"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4" name="Marcador de número de diapositiva 5"/>
          <p:cNvSpPr>
            <a:spLocks noGrp="1"/>
          </p:cNvSpPr>
          <p:nvPr>
            <p:ph type="sldNum" sz="quarter" idx="12"/>
          </p:nvPr>
        </p:nvSpPr>
        <p:spPr/>
        <p:txBody>
          <a:bodyPr/>
          <a:lstStyle>
            <a:lvl1pPr>
              <a:defRPr/>
            </a:lvl1pPr>
          </a:lstStyle>
          <a:p>
            <a:pPr>
              <a:defRPr/>
            </a:pPr>
            <a:fld id="{6BB7F0BA-5196-2F48-9591-0FD86D962BD0}" type="slidenum">
              <a:rPr lang="es-ES_tradnl"/>
              <a:pPr>
                <a:defRPr/>
              </a:pPr>
              <a:t>‹#›</a:t>
            </a:fld>
            <a:endParaRPr lang="es-ES_tradnl"/>
          </a:p>
        </p:txBody>
      </p:sp>
    </p:spTree>
    <p:extLst>
      <p:ext uri="{BB962C8B-B14F-4D97-AF65-F5344CB8AC3E}">
        <p14:creationId xmlns:p14="http://schemas.microsoft.com/office/powerpoint/2010/main" val="338948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703" y="205037"/>
            <a:ext cx="3007439" cy="871198"/>
          </a:xfrm>
        </p:spPr>
        <p:txBody>
          <a:bodyPr anchor="b"/>
          <a:lstStyle>
            <a:lvl1pPr algn="l">
              <a:defRPr sz="1300" b="1"/>
            </a:lvl1pPr>
          </a:lstStyle>
          <a:p>
            <a:r>
              <a:rPr lang="es-ES_tradnl" smtClean="0"/>
              <a:t>Clic para editar título</a:t>
            </a:r>
            <a:endParaRPr lang="es-ES_tradnl"/>
          </a:p>
        </p:txBody>
      </p:sp>
      <p:sp>
        <p:nvSpPr>
          <p:cNvPr id="3" name="Marcador de contenido 2"/>
          <p:cNvSpPr>
            <a:spLocks noGrp="1"/>
          </p:cNvSpPr>
          <p:nvPr>
            <p:ph idx="1"/>
          </p:nvPr>
        </p:nvSpPr>
        <p:spPr>
          <a:xfrm>
            <a:off x="3574544" y="205037"/>
            <a:ext cx="5111754" cy="4389466"/>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703" y="1076235"/>
            <a:ext cx="3007439" cy="3518268"/>
          </a:xfrm>
        </p:spPr>
        <p:txBody>
          <a:bodyPr/>
          <a:lstStyle>
            <a:lvl1pPr marL="0" indent="0">
              <a:buNone/>
              <a:defRPr sz="900"/>
            </a:lvl1pPr>
            <a:lvl2pPr marL="286984" indent="0">
              <a:buNone/>
              <a:defRPr sz="800"/>
            </a:lvl2pPr>
            <a:lvl3pPr marL="573969" indent="0">
              <a:buNone/>
              <a:defRPr sz="600"/>
            </a:lvl3pPr>
            <a:lvl4pPr marL="860953" indent="0">
              <a:buNone/>
              <a:defRPr sz="600"/>
            </a:lvl4pPr>
            <a:lvl5pPr marL="1147938" indent="0">
              <a:buNone/>
              <a:defRPr sz="600"/>
            </a:lvl5pPr>
            <a:lvl6pPr marL="1434922" indent="0">
              <a:buNone/>
              <a:defRPr sz="600"/>
            </a:lvl6pPr>
            <a:lvl7pPr marL="1721907" indent="0">
              <a:buNone/>
              <a:defRPr sz="600"/>
            </a:lvl7pPr>
            <a:lvl8pPr marL="2008891" indent="0">
              <a:buNone/>
              <a:defRPr sz="600"/>
            </a:lvl8pPr>
            <a:lvl9pPr marL="2295876" indent="0">
              <a:buNone/>
              <a:defRPr sz="6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B9326E1-89B8-454C-9E0F-C5F96CC8EA8F}" type="datetime1">
              <a:rPr lang="es-ES_tradnl"/>
              <a:pPr>
                <a:defRPr/>
              </a:pPr>
              <a:t>22/06/2020</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7" name="Marcador de número de diapositiva 5"/>
          <p:cNvSpPr>
            <a:spLocks noGrp="1"/>
          </p:cNvSpPr>
          <p:nvPr>
            <p:ph type="sldNum" sz="quarter" idx="12"/>
          </p:nvPr>
        </p:nvSpPr>
        <p:spPr/>
        <p:txBody>
          <a:bodyPr/>
          <a:lstStyle>
            <a:lvl1pPr>
              <a:defRPr/>
            </a:lvl1pPr>
          </a:lstStyle>
          <a:p>
            <a:pPr>
              <a:defRPr/>
            </a:pPr>
            <a:fld id="{4D003E9E-1C21-0848-A140-9A58F3D2C6BF}" type="slidenum">
              <a:rPr lang="es-ES_tradnl"/>
              <a:pPr>
                <a:defRPr/>
              </a:pPr>
              <a:t>‹#›</a:t>
            </a:fld>
            <a:endParaRPr lang="es-ES_tradnl"/>
          </a:p>
        </p:txBody>
      </p:sp>
    </p:spTree>
    <p:extLst>
      <p:ext uri="{BB962C8B-B14F-4D97-AF65-F5344CB8AC3E}">
        <p14:creationId xmlns:p14="http://schemas.microsoft.com/office/powerpoint/2010/main" val="219931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4742AA4-CD76-CC4E-AB6D-C46CF663112A}" type="datetimeFigureOut">
              <a:rPr lang="es-ES" smtClean="0"/>
              <a:t>22/06/2020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2039723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1738" y="3600283"/>
            <a:ext cx="5486846" cy="425138"/>
          </a:xfrm>
        </p:spPr>
        <p:txBody>
          <a:bodyPr anchor="b"/>
          <a:lstStyle>
            <a:lvl1pPr algn="l">
              <a:defRPr sz="13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1738" y="459450"/>
            <a:ext cx="5486846" cy="3086435"/>
          </a:xfrm>
        </p:spPr>
        <p:txBody>
          <a:bodyPr/>
          <a:lstStyle>
            <a:lvl1pPr marL="0" indent="0">
              <a:buNone/>
              <a:defRPr sz="2000"/>
            </a:lvl1pPr>
            <a:lvl2pPr marL="286984" indent="0">
              <a:buNone/>
              <a:defRPr sz="1800"/>
            </a:lvl2pPr>
            <a:lvl3pPr marL="573969" indent="0">
              <a:buNone/>
              <a:defRPr sz="1500"/>
            </a:lvl3pPr>
            <a:lvl4pPr marL="860953" indent="0">
              <a:buNone/>
              <a:defRPr sz="1300"/>
            </a:lvl4pPr>
            <a:lvl5pPr marL="1147938" indent="0">
              <a:buNone/>
              <a:defRPr sz="1300"/>
            </a:lvl5pPr>
            <a:lvl6pPr marL="1434922" indent="0">
              <a:buNone/>
              <a:defRPr sz="1300"/>
            </a:lvl6pPr>
            <a:lvl7pPr marL="1721907" indent="0">
              <a:buNone/>
              <a:defRPr sz="1300"/>
            </a:lvl7pPr>
            <a:lvl8pPr marL="2008891" indent="0">
              <a:buNone/>
              <a:defRPr sz="1300"/>
            </a:lvl8pPr>
            <a:lvl9pPr marL="2295876" indent="0">
              <a:buNone/>
              <a:defRPr sz="1300"/>
            </a:lvl9pPr>
          </a:lstStyle>
          <a:p>
            <a:pPr lvl="0"/>
            <a:endParaRPr lang="es-ES_tradnl" noProof="0" smtClean="0"/>
          </a:p>
        </p:txBody>
      </p:sp>
      <p:sp>
        <p:nvSpPr>
          <p:cNvPr id="4" name="Marcador de texto 3"/>
          <p:cNvSpPr>
            <a:spLocks noGrp="1"/>
          </p:cNvSpPr>
          <p:nvPr>
            <p:ph type="body" sz="half" idx="2"/>
          </p:nvPr>
        </p:nvSpPr>
        <p:spPr>
          <a:xfrm>
            <a:off x="1791738" y="4025421"/>
            <a:ext cx="5486846" cy="603395"/>
          </a:xfrm>
        </p:spPr>
        <p:txBody>
          <a:bodyPr/>
          <a:lstStyle>
            <a:lvl1pPr marL="0" indent="0">
              <a:buNone/>
              <a:defRPr sz="900"/>
            </a:lvl1pPr>
            <a:lvl2pPr marL="286984" indent="0">
              <a:buNone/>
              <a:defRPr sz="800"/>
            </a:lvl2pPr>
            <a:lvl3pPr marL="573969" indent="0">
              <a:buNone/>
              <a:defRPr sz="600"/>
            </a:lvl3pPr>
            <a:lvl4pPr marL="860953" indent="0">
              <a:buNone/>
              <a:defRPr sz="600"/>
            </a:lvl4pPr>
            <a:lvl5pPr marL="1147938" indent="0">
              <a:buNone/>
              <a:defRPr sz="600"/>
            </a:lvl5pPr>
            <a:lvl6pPr marL="1434922" indent="0">
              <a:buNone/>
              <a:defRPr sz="600"/>
            </a:lvl6pPr>
            <a:lvl7pPr marL="1721907" indent="0">
              <a:buNone/>
              <a:defRPr sz="600"/>
            </a:lvl7pPr>
            <a:lvl8pPr marL="2008891" indent="0">
              <a:buNone/>
              <a:defRPr sz="600"/>
            </a:lvl8pPr>
            <a:lvl9pPr marL="2295876" indent="0">
              <a:buNone/>
              <a:defRPr sz="6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1D2E2FE-8370-7747-81F8-5B4B03D40067}" type="datetime1">
              <a:rPr lang="es-ES_tradnl"/>
              <a:pPr>
                <a:defRPr/>
              </a:pPr>
              <a:t>22/06/2020</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7" name="Marcador de número de diapositiva 5"/>
          <p:cNvSpPr>
            <a:spLocks noGrp="1"/>
          </p:cNvSpPr>
          <p:nvPr>
            <p:ph type="sldNum" sz="quarter" idx="12"/>
          </p:nvPr>
        </p:nvSpPr>
        <p:spPr/>
        <p:txBody>
          <a:bodyPr/>
          <a:lstStyle>
            <a:lvl1pPr>
              <a:defRPr/>
            </a:lvl1pPr>
          </a:lstStyle>
          <a:p>
            <a:pPr>
              <a:defRPr/>
            </a:pPr>
            <a:fld id="{267625AF-CA14-A041-B1FE-3E406EC87C91}" type="slidenum">
              <a:rPr lang="es-ES_tradnl"/>
              <a:pPr>
                <a:defRPr/>
              </a:pPr>
              <a:t>‹#›</a:t>
            </a:fld>
            <a:endParaRPr lang="es-ES_tradnl"/>
          </a:p>
        </p:txBody>
      </p:sp>
    </p:spTree>
    <p:extLst>
      <p:ext uri="{BB962C8B-B14F-4D97-AF65-F5344CB8AC3E}">
        <p14:creationId xmlns:p14="http://schemas.microsoft.com/office/powerpoint/2010/main" val="2446149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CA7D7B92-CD03-524A-9F7D-E95DA3391956}" type="datetime1">
              <a:rPr lang="es-ES_tradnl"/>
              <a:pPr>
                <a:defRPr/>
              </a:pPr>
              <a:t>22/06/2020</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6" name="Marcador de número de diapositiva 5"/>
          <p:cNvSpPr>
            <a:spLocks noGrp="1"/>
          </p:cNvSpPr>
          <p:nvPr>
            <p:ph type="sldNum" sz="quarter" idx="12"/>
          </p:nvPr>
        </p:nvSpPr>
        <p:spPr/>
        <p:txBody>
          <a:bodyPr/>
          <a:lstStyle>
            <a:lvl1pPr>
              <a:defRPr/>
            </a:lvl1pPr>
          </a:lstStyle>
          <a:p>
            <a:pPr>
              <a:defRPr/>
            </a:pPr>
            <a:fld id="{CDD29C02-DB8C-604C-AC2A-799C08F86F6F}" type="slidenum">
              <a:rPr lang="es-ES_tradnl"/>
              <a:pPr>
                <a:defRPr/>
              </a:pPr>
              <a:t>‹#›</a:t>
            </a:fld>
            <a:endParaRPr lang="es-ES_tradnl"/>
          </a:p>
        </p:txBody>
      </p:sp>
    </p:spTree>
    <p:extLst>
      <p:ext uri="{BB962C8B-B14F-4D97-AF65-F5344CB8AC3E}">
        <p14:creationId xmlns:p14="http://schemas.microsoft.com/office/powerpoint/2010/main" val="2926776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987" y="205874"/>
            <a:ext cx="2056311" cy="4388629"/>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702" y="205874"/>
            <a:ext cx="6065115" cy="4388629"/>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90D3A33D-8399-4343-A5AD-44E68992309B}" type="datetime1">
              <a:rPr lang="es-ES_tradnl"/>
              <a:pPr>
                <a:defRPr/>
              </a:pPr>
              <a:t>22/06/2020</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solidFill>
                <a:srgbClr val="000000">
                  <a:tint val="75000"/>
                </a:srgbClr>
              </a:solidFill>
              <a:latin typeface="Calibri"/>
              <a:ea typeface="ＭＳ Ｐゴシック"/>
              <a:cs typeface="Arial"/>
            </a:endParaRPr>
          </a:p>
        </p:txBody>
      </p:sp>
      <p:sp>
        <p:nvSpPr>
          <p:cNvPr id="6" name="Marcador de número de diapositiva 5"/>
          <p:cNvSpPr>
            <a:spLocks noGrp="1"/>
          </p:cNvSpPr>
          <p:nvPr>
            <p:ph type="sldNum" sz="quarter" idx="12"/>
          </p:nvPr>
        </p:nvSpPr>
        <p:spPr/>
        <p:txBody>
          <a:bodyPr/>
          <a:lstStyle>
            <a:lvl1pPr>
              <a:defRPr/>
            </a:lvl1pPr>
          </a:lstStyle>
          <a:p>
            <a:pPr>
              <a:defRPr/>
            </a:pPr>
            <a:fld id="{FC30C90D-5408-2649-8D67-AA14F5A0C342}" type="slidenum">
              <a:rPr lang="es-ES_tradnl"/>
              <a:pPr>
                <a:defRPr/>
              </a:pPr>
              <a:t>‹#›</a:t>
            </a:fld>
            <a:endParaRPr lang="es-ES_tradnl"/>
          </a:p>
        </p:txBody>
      </p:sp>
    </p:spTree>
    <p:extLst>
      <p:ext uri="{BB962C8B-B14F-4D97-AF65-F5344CB8AC3E}">
        <p14:creationId xmlns:p14="http://schemas.microsoft.com/office/powerpoint/2010/main" val="165813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7"/>
            <a:ext cx="7772400" cy="1021557"/>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2" indent="0">
              <a:buNone/>
              <a:defRPr sz="1600">
                <a:solidFill>
                  <a:schemeClr val="tx1">
                    <a:tint val="75000"/>
                  </a:schemeClr>
                </a:solidFill>
              </a:defRPr>
            </a:lvl3pPr>
            <a:lvl4pPr marL="1371499" indent="0">
              <a:buNone/>
              <a:defRPr sz="1400">
                <a:solidFill>
                  <a:schemeClr val="tx1">
                    <a:tint val="75000"/>
                  </a:schemeClr>
                </a:solidFill>
              </a:defRPr>
            </a:lvl4pPr>
            <a:lvl5pPr marL="1828665" indent="0">
              <a:buNone/>
              <a:defRPr sz="1400">
                <a:solidFill>
                  <a:schemeClr val="tx1">
                    <a:tint val="75000"/>
                  </a:schemeClr>
                </a:solidFill>
              </a:defRPr>
            </a:lvl5pPr>
            <a:lvl6pPr marL="2285831" indent="0">
              <a:buNone/>
              <a:defRPr sz="1400">
                <a:solidFill>
                  <a:schemeClr val="tx1">
                    <a:tint val="75000"/>
                  </a:schemeClr>
                </a:solidFill>
              </a:defRPr>
            </a:lvl6pPr>
            <a:lvl7pPr marL="2742998" indent="0">
              <a:buNone/>
              <a:defRPr sz="1400">
                <a:solidFill>
                  <a:schemeClr val="tx1">
                    <a:tint val="75000"/>
                  </a:schemeClr>
                </a:solidFill>
              </a:defRPr>
            </a:lvl7pPr>
            <a:lvl8pPr marL="3200163" indent="0">
              <a:buNone/>
              <a:defRPr sz="1400">
                <a:solidFill>
                  <a:schemeClr val="tx1">
                    <a:tint val="75000"/>
                  </a:schemeClr>
                </a:solidFill>
              </a:defRPr>
            </a:lvl8pPr>
            <a:lvl9pPr marL="365733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4742AA4-CD76-CC4E-AB6D-C46CF663112A}" type="datetimeFigureOut">
              <a:rPr lang="es-ES" smtClean="0"/>
              <a:t>22/06/2020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153398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000126"/>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000126"/>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4742AA4-CD76-CC4E-AB6D-C46CF663112A}" type="datetimeFigureOut">
              <a:rPr lang="es-ES" smtClean="0"/>
              <a:t>22/06/2020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311923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166" indent="0">
              <a:buNone/>
              <a:defRPr sz="2000" b="1"/>
            </a:lvl2pPr>
            <a:lvl3pPr marL="914332" indent="0">
              <a:buNone/>
              <a:defRPr sz="1800" b="1"/>
            </a:lvl3pPr>
            <a:lvl4pPr marL="1371499" indent="0">
              <a:buNone/>
              <a:defRPr sz="1600" b="1"/>
            </a:lvl4pPr>
            <a:lvl5pPr marL="1828665" indent="0">
              <a:buNone/>
              <a:defRPr sz="1600" b="1"/>
            </a:lvl5pPr>
            <a:lvl6pPr marL="2285831" indent="0">
              <a:buNone/>
              <a:defRPr sz="1600" b="1"/>
            </a:lvl6pPr>
            <a:lvl7pPr marL="2742998" indent="0">
              <a:buNone/>
              <a:defRPr sz="1600" b="1"/>
            </a:lvl7pPr>
            <a:lvl8pPr marL="3200163" indent="0">
              <a:buNone/>
              <a:defRPr sz="1600" b="1"/>
            </a:lvl8pPr>
            <a:lvl9pPr marL="365733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8" y="1151335"/>
            <a:ext cx="4041775" cy="479822"/>
          </a:xfrm>
        </p:spPr>
        <p:txBody>
          <a:bodyPr anchor="b"/>
          <a:lstStyle>
            <a:lvl1pPr marL="0" indent="0">
              <a:buNone/>
              <a:defRPr sz="2400" b="1"/>
            </a:lvl1pPr>
            <a:lvl2pPr marL="457166" indent="0">
              <a:buNone/>
              <a:defRPr sz="2000" b="1"/>
            </a:lvl2pPr>
            <a:lvl3pPr marL="914332" indent="0">
              <a:buNone/>
              <a:defRPr sz="1800" b="1"/>
            </a:lvl3pPr>
            <a:lvl4pPr marL="1371499" indent="0">
              <a:buNone/>
              <a:defRPr sz="1600" b="1"/>
            </a:lvl4pPr>
            <a:lvl5pPr marL="1828665" indent="0">
              <a:buNone/>
              <a:defRPr sz="1600" b="1"/>
            </a:lvl5pPr>
            <a:lvl6pPr marL="2285831" indent="0">
              <a:buNone/>
              <a:defRPr sz="1600" b="1"/>
            </a:lvl6pPr>
            <a:lvl7pPr marL="2742998" indent="0">
              <a:buNone/>
              <a:defRPr sz="1600" b="1"/>
            </a:lvl7pPr>
            <a:lvl8pPr marL="3200163" indent="0">
              <a:buNone/>
              <a:defRPr sz="1600" b="1"/>
            </a:lvl8pPr>
            <a:lvl9pPr marL="365733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4742AA4-CD76-CC4E-AB6D-C46CF663112A}" type="datetimeFigureOut">
              <a:rPr lang="es-ES" smtClean="0"/>
              <a:t>22/06/2020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205775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4742AA4-CD76-CC4E-AB6D-C46CF663112A}" type="datetimeFigureOut">
              <a:rPr lang="es-ES" smtClean="0"/>
              <a:t>22/06/2020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186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4742AA4-CD76-CC4E-AB6D-C46CF663112A}" type="datetimeFigureOut">
              <a:rPr lang="es-ES" smtClean="0"/>
              <a:t>22/06/2020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341397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3" y="204788"/>
            <a:ext cx="3008313" cy="871538"/>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3" y="1076327"/>
            <a:ext cx="3008313" cy="3518297"/>
          </a:xfrm>
        </p:spPr>
        <p:txBody>
          <a:bodyPr/>
          <a:lstStyle>
            <a:lvl1pPr marL="0" indent="0">
              <a:buNone/>
              <a:defRPr sz="1400"/>
            </a:lvl1pPr>
            <a:lvl2pPr marL="457166" indent="0">
              <a:buNone/>
              <a:defRPr sz="1200"/>
            </a:lvl2pPr>
            <a:lvl3pPr marL="914332" indent="0">
              <a:buNone/>
              <a:defRPr sz="1000"/>
            </a:lvl3pPr>
            <a:lvl4pPr marL="1371499" indent="0">
              <a:buNone/>
              <a:defRPr sz="900"/>
            </a:lvl4pPr>
            <a:lvl5pPr marL="1828665" indent="0">
              <a:buNone/>
              <a:defRPr sz="900"/>
            </a:lvl5pPr>
            <a:lvl6pPr marL="2285831" indent="0">
              <a:buNone/>
              <a:defRPr sz="900"/>
            </a:lvl6pPr>
            <a:lvl7pPr marL="2742998" indent="0">
              <a:buNone/>
              <a:defRPr sz="900"/>
            </a:lvl7pPr>
            <a:lvl8pPr marL="3200163" indent="0">
              <a:buNone/>
              <a:defRPr sz="900"/>
            </a:lvl8pPr>
            <a:lvl9pPr marL="365733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4742AA4-CD76-CC4E-AB6D-C46CF663112A}" type="datetimeFigureOut">
              <a:rPr lang="es-ES" smtClean="0"/>
              <a:t>22/06/2020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3996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166" indent="0">
              <a:buNone/>
              <a:defRPr sz="2800"/>
            </a:lvl2pPr>
            <a:lvl3pPr marL="914332" indent="0">
              <a:buNone/>
              <a:defRPr sz="2400"/>
            </a:lvl3pPr>
            <a:lvl4pPr marL="1371499" indent="0">
              <a:buNone/>
              <a:defRPr sz="2000"/>
            </a:lvl4pPr>
            <a:lvl5pPr marL="1828665" indent="0">
              <a:buNone/>
              <a:defRPr sz="2000"/>
            </a:lvl5pPr>
            <a:lvl6pPr marL="2285831" indent="0">
              <a:buNone/>
              <a:defRPr sz="2000"/>
            </a:lvl6pPr>
            <a:lvl7pPr marL="2742998" indent="0">
              <a:buNone/>
              <a:defRPr sz="2000"/>
            </a:lvl7pPr>
            <a:lvl8pPr marL="3200163" indent="0">
              <a:buNone/>
              <a:defRPr sz="2000"/>
            </a:lvl8pPr>
            <a:lvl9pPr marL="3657330" indent="0">
              <a:buNone/>
              <a:defRPr sz="2000"/>
            </a:lvl9pPr>
          </a:lstStyle>
          <a:p>
            <a:endParaRPr lang="es-ES"/>
          </a:p>
        </p:txBody>
      </p:sp>
      <p:sp>
        <p:nvSpPr>
          <p:cNvPr id="4" name="Marcador de texto 3"/>
          <p:cNvSpPr>
            <a:spLocks noGrp="1"/>
          </p:cNvSpPr>
          <p:nvPr>
            <p:ph type="body" sz="half" idx="2"/>
          </p:nvPr>
        </p:nvSpPr>
        <p:spPr>
          <a:xfrm>
            <a:off x="1792288" y="4025504"/>
            <a:ext cx="5486400" cy="603646"/>
          </a:xfrm>
        </p:spPr>
        <p:txBody>
          <a:bodyPr/>
          <a:lstStyle>
            <a:lvl1pPr marL="0" indent="0">
              <a:buNone/>
              <a:defRPr sz="1400"/>
            </a:lvl1pPr>
            <a:lvl2pPr marL="457166" indent="0">
              <a:buNone/>
              <a:defRPr sz="1200"/>
            </a:lvl2pPr>
            <a:lvl3pPr marL="914332" indent="0">
              <a:buNone/>
              <a:defRPr sz="1000"/>
            </a:lvl3pPr>
            <a:lvl4pPr marL="1371499" indent="0">
              <a:buNone/>
              <a:defRPr sz="900"/>
            </a:lvl4pPr>
            <a:lvl5pPr marL="1828665" indent="0">
              <a:buNone/>
              <a:defRPr sz="900"/>
            </a:lvl5pPr>
            <a:lvl6pPr marL="2285831" indent="0">
              <a:buNone/>
              <a:defRPr sz="900"/>
            </a:lvl6pPr>
            <a:lvl7pPr marL="2742998" indent="0">
              <a:buNone/>
              <a:defRPr sz="900"/>
            </a:lvl7pPr>
            <a:lvl8pPr marL="3200163" indent="0">
              <a:buNone/>
              <a:defRPr sz="900"/>
            </a:lvl8pPr>
            <a:lvl9pPr marL="365733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4742AA4-CD76-CC4E-AB6D-C46CF663112A}" type="datetimeFigureOut">
              <a:rPr lang="es-ES" smtClean="0"/>
              <a:t>22/06/2020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CE8A3E-60EC-804F-B0BF-3EEB8F788D9D}" type="slidenum">
              <a:rPr lang="es-ES" smtClean="0"/>
              <a:t>‹#›</a:t>
            </a:fld>
            <a:endParaRPr lang="es-ES"/>
          </a:p>
        </p:txBody>
      </p:sp>
    </p:spTree>
    <p:extLst>
      <p:ext uri="{BB962C8B-B14F-4D97-AF65-F5344CB8AC3E}">
        <p14:creationId xmlns:p14="http://schemas.microsoft.com/office/powerpoint/2010/main" val="281591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33" tIns="45717" rIns="91433" bIns="45717"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0"/>
            <a:ext cx="8229600" cy="3394472"/>
          </a:xfrm>
          <a:prstGeom prst="rect">
            <a:avLst/>
          </a:prstGeom>
        </p:spPr>
        <p:txBody>
          <a:bodyPr vert="horz" lIns="91433" tIns="45717" rIns="91433" bIns="45717"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1" y="4767264"/>
            <a:ext cx="2133600" cy="273844"/>
          </a:xfrm>
          <a:prstGeom prst="rect">
            <a:avLst/>
          </a:prstGeom>
        </p:spPr>
        <p:txBody>
          <a:bodyPr vert="horz" lIns="91433" tIns="45717" rIns="91433" bIns="45717" rtlCol="0" anchor="ctr"/>
          <a:lstStyle>
            <a:lvl1pPr algn="l">
              <a:defRPr sz="1200">
                <a:solidFill>
                  <a:schemeClr val="tx1">
                    <a:tint val="75000"/>
                  </a:schemeClr>
                </a:solidFill>
              </a:defRPr>
            </a:lvl1pPr>
          </a:lstStyle>
          <a:p>
            <a:fld id="{F4742AA4-CD76-CC4E-AB6D-C46CF663112A}" type="datetimeFigureOut">
              <a:rPr lang="es-ES" smtClean="0"/>
              <a:t>22/06/2020</a:t>
            </a:fld>
            <a:endParaRPr lang="es-ES"/>
          </a:p>
        </p:txBody>
      </p:sp>
      <p:sp>
        <p:nvSpPr>
          <p:cNvPr id="5" name="Marcador de pie de página 4"/>
          <p:cNvSpPr>
            <a:spLocks noGrp="1"/>
          </p:cNvSpPr>
          <p:nvPr>
            <p:ph type="ftr" sz="quarter" idx="3"/>
          </p:nvPr>
        </p:nvSpPr>
        <p:spPr>
          <a:xfrm>
            <a:off x="3124200" y="4767264"/>
            <a:ext cx="2895600" cy="273844"/>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4"/>
            <a:ext cx="2133600" cy="273844"/>
          </a:xfrm>
          <a:prstGeom prst="rect">
            <a:avLst/>
          </a:prstGeom>
        </p:spPr>
        <p:txBody>
          <a:bodyPr vert="horz" lIns="91433" tIns="45717" rIns="91433" bIns="45717" rtlCol="0" anchor="ctr"/>
          <a:lstStyle>
            <a:lvl1pPr algn="r">
              <a:defRPr sz="1200">
                <a:solidFill>
                  <a:schemeClr val="tx1">
                    <a:tint val="75000"/>
                  </a:schemeClr>
                </a:solidFill>
              </a:defRPr>
            </a:lvl1pPr>
          </a:lstStyle>
          <a:p>
            <a:fld id="{9ECE8A3E-60EC-804F-B0BF-3EEB8F788D9D}" type="slidenum">
              <a:rPr lang="es-ES" smtClean="0"/>
              <a:t>‹#›</a:t>
            </a:fld>
            <a:endParaRPr lang="es-ES"/>
          </a:p>
        </p:txBody>
      </p:sp>
    </p:spTree>
    <p:extLst>
      <p:ext uri="{BB962C8B-B14F-4D97-AF65-F5344CB8AC3E}">
        <p14:creationId xmlns:p14="http://schemas.microsoft.com/office/powerpoint/2010/main" val="561489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66"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457166" rtl="0" eaLnBrk="1" latinLnBrk="0" hangingPunct="1">
        <a:spcBef>
          <a:spcPct val="20000"/>
        </a:spcBef>
        <a:buFont typeface="Arial"/>
        <a:buChar char="•"/>
        <a:defRPr sz="3200" kern="1200">
          <a:solidFill>
            <a:schemeClr val="tx1"/>
          </a:solidFill>
          <a:latin typeface="+mn-lt"/>
          <a:ea typeface="+mn-ea"/>
          <a:cs typeface="+mn-cs"/>
        </a:defRPr>
      </a:lvl1pPr>
      <a:lvl2pPr marL="742895" indent="-285729" algn="l" defTabSz="457166" rtl="0" eaLnBrk="1" latinLnBrk="0" hangingPunct="1">
        <a:spcBef>
          <a:spcPct val="20000"/>
        </a:spcBef>
        <a:buFont typeface="Arial"/>
        <a:buChar char="–"/>
        <a:defRPr sz="2800" kern="1200">
          <a:solidFill>
            <a:schemeClr val="tx1"/>
          </a:solidFill>
          <a:latin typeface="+mn-lt"/>
          <a:ea typeface="+mn-ea"/>
          <a:cs typeface="+mn-cs"/>
        </a:defRPr>
      </a:lvl2pPr>
      <a:lvl3pPr marL="1142916" indent="-228583" algn="l" defTabSz="457166" rtl="0" eaLnBrk="1" latinLnBrk="0" hangingPunct="1">
        <a:spcBef>
          <a:spcPct val="20000"/>
        </a:spcBef>
        <a:buFont typeface="Arial"/>
        <a:buChar char="•"/>
        <a:defRPr sz="2400" kern="1200">
          <a:solidFill>
            <a:schemeClr val="tx1"/>
          </a:solidFill>
          <a:latin typeface="+mn-lt"/>
          <a:ea typeface="+mn-ea"/>
          <a:cs typeface="+mn-cs"/>
        </a:defRPr>
      </a:lvl3pPr>
      <a:lvl4pPr marL="1600082" indent="-228583" algn="l" defTabSz="457166" rtl="0" eaLnBrk="1" latinLnBrk="0" hangingPunct="1">
        <a:spcBef>
          <a:spcPct val="20000"/>
        </a:spcBef>
        <a:buFont typeface="Arial"/>
        <a:buChar char="–"/>
        <a:defRPr sz="2000" kern="1200">
          <a:solidFill>
            <a:schemeClr val="tx1"/>
          </a:solidFill>
          <a:latin typeface="+mn-lt"/>
          <a:ea typeface="+mn-ea"/>
          <a:cs typeface="+mn-cs"/>
        </a:defRPr>
      </a:lvl4pPr>
      <a:lvl5pPr marL="2057248" indent="-228583" algn="l" defTabSz="457166" rtl="0" eaLnBrk="1" latinLnBrk="0" hangingPunct="1">
        <a:spcBef>
          <a:spcPct val="20000"/>
        </a:spcBef>
        <a:buFont typeface="Arial"/>
        <a:buChar char="»"/>
        <a:defRPr sz="2000" kern="1200">
          <a:solidFill>
            <a:schemeClr val="tx1"/>
          </a:solidFill>
          <a:latin typeface="+mn-lt"/>
          <a:ea typeface="+mn-ea"/>
          <a:cs typeface="+mn-cs"/>
        </a:defRPr>
      </a:lvl5pPr>
      <a:lvl6pPr marL="2514414" indent="-228583"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80" indent="-228583"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7" indent="-228583"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13" indent="-228583"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2" algn="l" defTabSz="457166" rtl="0" eaLnBrk="1" latinLnBrk="0" hangingPunct="1">
        <a:defRPr sz="1800" kern="1200">
          <a:solidFill>
            <a:schemeClr val="tx1"/>
          </a:solidFill>
          <a:latin typeface="+mn-lt"/>
          <a:ea typeface="+mn-ea"/>
          <a:cs typeface="+mn-cs"/>
        </a:defRPr>
      </a:lvl3pPr>
      <a:lvl4pPr marL="1371499" algn="l" defTabSz="457166" rtl="0" eaLnBrk="1" latinLnBrk="0" hangingPunct="1">
        <a:defRPr sz="1800" kern="1200">
          <a:solidFill>
            <a:schemeClr val="tx1"/>
          </a:solidFill>
          <a:latin typeface="+mn-lt"/>
          <a:ea typeface="+mn-ea"/>
          <a:cs typeface="+mn-cs"/>
        </a:defRPr>
      </a:lvl4pPr>
      <a:lvl5pPr marL="1828665" algn="l" defTabSz="457166" rtl="0" eaLnBrk="1" latinLnBrk="0" hangingPunct="1">
        <a:defRPr sz="1800" kern="1200">
          <a:solidFill>
            <a:schemeClr val="tx1"/>
          </a:solidFill>
          <a:latin typeface="+mn-lt"/>
          <a:ea typeface="+mn-ea"/>
          <a:cs typeface="+mn-cs"/>
        </a:defRPr>
      </a:lvl5pPr>
      <a:lvl6pPr marL="2285831" algn="l" defTabSz="457166" rtl="0" eaLnBrk="1" latinLnBrk="0" hangingPunct="1">
        <a:defRPr sz="1800" kern="1200">
          <a:solidFill>
            <a:schemeClr val="tx1"/>
          </a:solidFill>
          <a:latin typeface="+mn-lt"/>
          <a:ea typeface="+mn-ea"/>
          <a:cs typeface="+mn-cs"/>
        </a:defRPr>
      </a:lvl6pPr>
      <a:lvl7pPr marL="2742998" algn="l" defTabSz="457166" rtl="0" eaLnBrk="1" latinLnBrk="0" hangingPunct="1">
        <a:defRPr sz="1800" kern="1200">
          <a:solidFill>
            <a:schemeClr val="tx1"/>
          </a:solidFill>
          <a:latin typeface="+mn-lt"/>
          <a:ea typeface="+mn-ea"/>
          <a:cs typeface="+mn-cs"/>
        </a:defRPr>
      </a:lvl7pPr>
      <a:lvl8pPr marL="3200163" algn="l" defTabSz="457166" rtl="0" eaLnBrk="1" latinLnBrk="0" hangingPunct="1">
        <a:defRPr sz="1800" kern="1200">
          <a:solidFill>
            <a:schemeClr val="tx1"/>
          </a:solidFill>
          <a:latin typeface="+mn-lt"/>
          <a:ea typeface="+mn-ea"/>
          <a:cs typeface="+mn-cs"/>
        </a:defRPr>
      </a:lvl8pPr>
      <a:lvl9pPr marL="3657330" algn="l" defTabSz="457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Marcador de título 1"/>
          <p:cNvSpPr>
            <a:spLocks noGrp="1"/>
          </p:cNvSpPr>
          <p:nvPr>
            <p:ph type="title"/>
          </p:nvPr>
        </p:nvSpPr>
        <p:spPr bwMode="auto">
          <a:xfrm>
            <a:off x="457703" y="205874"/>
            <a:ext cx="8228595" cy="856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6" tIns="40818" rIns="81636" bIns="40818" numCol="1" anchor="ctr" anchorCtr="0" compatLnSpc="1">
            <a:prstTxWarp prst="textNoShape">
              <a:avLst/>
            </a:prstTxWarp>
          </a:bodyPr>
          <a:lstStyle/>
          <a:p>
            <a:pPr lvl="0"/>
            <a:r>
              <a:rPr lang="es-ES_tradnl"/>
              <a:t>Clic para editar título</a:t>
            </a:r>
          </a:p>
        </p:txBody>
      </p:sp>
      <p:sp>
        <p:nvSpPr>
          <p:cNvPr id="13315" name="Marcador de texto 2"/>
          <p:cNvSpPr>
            <a:spLocks noGrp="1"/>
          </p:cNvSpPr>
          <p:nvPr>
            <p:ph type="body" idx="1"/>
          </p:nvPr>
        </p:nvSpPr>
        <p:spPr bwMode="auto">
          <a:xfrm>
            <a:off x="457703" y="1200094"/>
            <a:ext cx="8228595" cy="3394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6" tIns="40818" rIns="81636" bIns="40818"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703" y="4766901"/>
            <a:ext cx="2133340" cy="274499"/>
          </a:xfrm>
          <a:prstGeom prst="rect">
            <a:avLst/>
          </a:prstGeom>
        </p:spPr>
        <p:txBody>
          <a:bodyPr vert="horz" wrap="square" lIns="81636" tIns="40818" rIns="81636" bIns="40818" numCol="1" anchor="ctr" anchorCtr="0" compatLnSpc="1">
            <a:prstTxWarp prst="textNoShape">
              <a:avLst/>
            </a:prstTxWarp>
          </a:bodyPr>
          <a:lstStyle>
            <a:lvl1pPr>
              <a:defRPr sz="1100" b="0">
                <a:solidFill>
                  <a:srgbClr val="898989"/>
                </a:solidFill>
                <a:latin typeface="Calibri" charset="0"/>
                <a:cs typeface="Arial" charset="0"/>
              </a:defRPr>
            </a:lvl1pPr>
          </a:lstStyle>
          <a:p>
            <a:pPr defTabSz="407558" fontAlgn="base">
              <a:spcBef>
                <a:spcPct val="0"/>
              </a:spcBef>
              <a:spcAft>
                <a:spcPct val="0"/>
              </a:spcAft>
              <a:defRPr/>
            </a:pPr>
            <a:fld id="{1E34636C-35DC-9F45-BCCA-26C2A8C7BB77}" type="datetime1">
              <a:rPr lang="es-ES_tradnl">
                <a:ea typeface="ＭＳ Ｐゴシック" charset="0"/>
              </a:rPr>
              <a:pPr defTabSz="407558" fontAlgn="base">
                <a:spcBef>
                  <a:spcPct val="0"/>
                </a:spcBef>
                <a:spcAft>
                  <a:spcPct val="0"/>
                </a:spcAft>
                <a:defRPr/>
              </a:pPr>
              <a:t>22/06/2020</a:t>
            </a:fld>
            <a:endParaRPr lang="es-ES_tradnl">
              <a:ea typeface="ＭＳ Ｐゴシック" charset="0"/>
            </a:endParaRPr>
          </a:p>
        </p:txBody>
      </p:sp>
      <p:sp>
        <p:nvSpPr>
          <p:cNvPr id="5" name="Marcador de pie de página 4"/>
          <p:cNvSpPr>
            <a:spLocks noGrp="1"/>
          </p:cNvSpPr>
          <p:nvPr>
            <p:ph type="ftr" sz="quarter" idx="3"/>
          </p:nvPr>
        </p:nvSpPr>
        <p:spPr>
          <a:xfrm>
            <a:off x="3124656" y="4766901"/>
            <a:ext cx="2894688" cy="274499"/>
          </a:xfrm>
          <a:prstGeom prst="rect">
            <a:avLst/>
          </a:prstGeom>
        </p:spPr>
        <p:txBody>
          <a:bodyPr vert="horz" lIns="81636" tIns="40818" rIns="81636" bIns="40818" rtlCol="0" anchor="ctr"/>
          <a:lstStyle>
            <a:lvl1pPr algn="ctr" defTabSz="408178" fontAlgn="auto">
              <a:spcBef>
                <a:spcPts val="0"/>
              </a:spcBef>
              <a:spcAft>
                <a:spcPts val="0"/>
              </a:spcAft>
              <a:defRPr sz="1100" b="0">
                <a:solidFill>
                  <a:schemeClr val="tx1">
                    <a:tint val="75000"/>
                  </a:schemeClr>
                </a:solidFill>
                <a:latin typeface="+mn-lt"/>
                <a:ea typeface="+mn-ea"/>
                <a:cs typeface="+mn-cs"/>
              </a:defRPr>
            </a:lvl1pPr>
          </a:lstStyle>
          <a:p>
            <a:pPr>
              <a:defRPr/>
            </a:pPr>
            <a:endParaRPr lang="es-ES_tradnl">
              <a:solidFill>
                <a:srgbClr val="000000">
                  <a:tint val="75000"/>
                </a:srgbClr>
              </a:solidFill>
              <a:latin typeface="Calibri"/>
              <a:ea typeface="ＭＳ Ｐゴシック"/>
              <a:cs typeface="Arial"/>
            </a:endParaRPr>
          </a:p>
        </p:txBody>
      </p:sp>
      <p:sp>
        <p:nvSpPr>
          <p:cNvPr id="6" name="Marcador de número de diapositiva 5"/>
          <p:cNvSpPr>
            <a:spLocks noGrp="1"/>
          </p:cNvSpPr>
          <p:nvPr>
            <p:ph type="sldNum" sz="quarter" idx="4"/>
          </p:nvPr>
        </p:nvSpPr>
        <p:spPr>
          <a:xfrm>
            <a:off x="6552958" y="4766901"/>
            <a:ext cx="2133340" cy="274499"/>
          </a:xfrm>
          <a:prstGeom prst="rect">
            <a:avLst/>
          </a:prstGeom>
        </p:spPr>
        <p:txBody>
          <a:bodyPr vert="horz" wrap="square" lIns="81636" tIns="40818" rIns="81636" bIns="40818" numCol="1" anchor="ctr" anchorCtr="0" compatLnSpc="1">
            <a:prstTxWarp prst="textNoShape">
              <a:avLst/>
            </a:prstTxWarp>
          </a:bodyPr>
          <a:lstStyle>
            <a:lvl1pPr algn="r">
              <a:defRPr sz="1100" b="0">
                <a:solidFill>
                  <a:srgbClr val="898989"/>
                </a:solidFill>
                <a:latin typeface="Calibri" charset="0"/>
                <a:cs typeface="Arial" charset="0"/>
              </a:defRPr>
            </a:lvl1pPr>
          </a:lstStyle>
          <a:p>
            <a:pPr defTabSz="407558" fontAlgn="base">
              <a:spcBef>
                <a:spcPct val="0"/>
              </a:spcBef>
              <a:spcAft>
                <a:spcPct val="0"/>
              </a:spcAft>
              <a:defRPr/>
            </a:pPr>
            <a:fld id="{116F9490-4251-4A4C-AF4A-4AB9630AB819}" type="slidenum">
              <a:rPr lang="es-ES_tradnl">
                <a:ea typeface="ＭＳ Ｐゴシック" charset="0"/>
              </a:rPr>
              <a:pPr defTabSz="407558" fontAlgn="base">
                <a:spcBef>
                  <a:spcPct val="0"/>
                </a:spcBef>
                <a:spcAft>
                  <a:spcPct val="0"/>
                </a:spcAft>
                <a:defRPr/>
              </a:pPr>
              <a:t>‹#›</a:t>
            </a:fld>
            <a:endParaRPr lang="es-ES_tradnl">
              <a:ea typeface="ＭＳ Ｐゴシック" charset="0"/>
            </a:endParaRPr>
          </a:p>
        </p:txBody>
      </p:sp>
    </p:spTree>
    <p:extLst>
      <p:ext uri="{BB962C8B-B14F-4D97-AF65-F5344CB8AC3E}">
        <p14:creationId xmlns:p14="http://schemas.microsoft.com/office/powerpoint/2010/main" val="1306379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58" rtl="0" eaLnBrk="0" fontAlgn="base" hangingPunct="0">
        <a:spcBef>
          <a:spcPct val="0"/>
        </a:spcBef>
        <a:spcAft>
          <a:spcPct val="0"/>
        </a:spcAft>
        <a:defRPr sz="4000">
          <a:solidFill>
            <a:schemeClr val="tx1"/>
          </a:solidFill>
          <a:latin typeface="+mj-lt"/>
          <a:ea typeface="+mj-ea"/>
          <a:cs typeface="+mj-cs"/>
        </a:defRPr>
      </a:lvl1pPr>
      <a:lvl2pPr algn="ctr" defTabSz="407558" rtl="0" eaLnBrk="0" fontAlgn="base" hangingPunct="0">
        <a:spcBef>
          <a:spcPct val="0"/>
        </a:spcBef>
        <a:spcAft>
          <a:spcPct val="0"/>
        </a:spcAft>
        <a:defRPr sz="4000">
          <a:solidFill>
            <a:schemeClr val="tx1"/>
          </a:solidFill>
          <a:latin typeface="Calibri" pitchFamily="1" charset="0"/>
          <a:ea typeface="ＭＳ Ｐゴシック" pitchFamily="1" charset="-128"/>
          <a:cs typeface="Arial" pitchFamily="1" charset="0"/>
        </a:defRPr>
      </a:lvl2pPr>
      <a:lvl3pPr algn="ctr" defTabSz="407558" rtl="0" eaLnBrk="0" fontAlgn="base" hangingPunct="0">
        <a:spcBef>
          <a:spcPct val="0"/>
        </a:spcBef>
        <a:spcAft>
          <a:spcPct val="0"/>
        </a:spcAft>
        <a:defRPr sz="4000">
          <a:solidFill>
            <a:schemeClr val="tx1"/>
          </a:solidFill>
          <a:latin typeface="Calibri" pitchFamily="1" charset="0"/>
          <a:ea typeface="ＭＳ Ｐゴシック" pitchFamily="1" charset="-128"/>
          <a:cs typeface="Arial" pitchFamily="1" charset="0"/>
        </a:defRPr>
      </a:lvl3pPr>
      <a:lvl4pPr algn="ctr" defTabSz="407558" rtl="0" eaLnBrk="0" fontAlgn="base" hangingPunct="0">
        <a:spcBef>
          <a:spcPct val="0"/>
        </a:spcBef>
        <a:spcAft>
          <a:spcPct val="0"/>
        </a:spcAft>
        <a:defRPr sz="4000">
          <a:solidFill>
            <a:schemeClr val="tx1"/>
          </a:solidFill>
          <a:latin typeface="Calibri" pitchFamily="1" charset="0"/>
          <a:ea typeface="ＭＳ Ｐゴシック" pitchFamily="1" charset="-128"/>
          <a:cs typeface="Arial" pitchFamily="1" charset="0"/>
        </a:defRPr>
      </a:lvl4pPr>
      <a:lvl5pPr algn="ctr" defTabSz="407558" rtl="0" eaLnBrk="0" fontAlgn="base" hangingPunct="0">
        <a:spcBef>
          <a:spcPct val="0"/>
        </a:spcBef>
        <a:spcAft>
          <a:spcPct val="0"/>
        </a:spcAft>
        <a:defRPr sz="4000">
          <a:solidFill>
            <a:schemeClr val="tx1"/>
          </a:solidFill>
          <a:latin typeface="Calibri" pitchFamily="1" charset="0"/>
          <a:ea typeface="ＭＳ Ｐゴシック" pitchFamily="1" charset="-128"/>
          <a:cs typeface="Arial" pitchFamily="1" charset="0"/>
        </a:defRPr>
      </a:lvl5pPr>
      <a:lvl6pPr marL="286984" algn="ctr" defTabSz="407558" rtl="0" fontAlgn="base">
        <a:spcBef>
          <a:spcPct val="0"/>
        </a:spcBef>
        <a:spcAft>
          <a:spcPct val="0"/>
        </a:spcAft>
        <a:defRPr sz="4000">
          <a:solidFill>
            <a:schemeClr val="tx1"/>
          </a:solidFill>
          <a:latin typeface="Calibri" pitchFamily="1" charset="0"/>
          <a:ea typeface="ＭＳ Ｐゴシック" pitchFamily="1" charset="-128"/>
          <a:cs typeface="Arial" pitchFamily="1" charset="0"/>
        </a:defRPr>
      </a:lvl6pPr>
      <a:lvl7pPr marL="573969" algn="ctr" defTabSz="407558" rtl="0" fontAlgn="base">
        <a:spcBef>
          <a:spcPct val="0"/>
        </a:spcBef>
        <a:spcAft>
          <a:spcPct val="0"/>
        </a:spcAft>
        <a:defRPr sz="4000">
          <a:solidFill>
            <a:schemeClr val="tx1"/>
          </a:solidFill>
          <a:latin typeface="Calibri" pitchFamily="1" charset="0"/>
          <a:ea typeface="ＭＳ Ｐゴシック" pitchFamily="1" charset="-128"/>
          <a:cs typeface="Arial" pitchFamily="1" charset="0"/>
        </a:defRPr>
      </a:lvl7pPr>
      <a:lvl8pPr marL="860953" algn="ctr" defTabSz="407558" rtl="0" fontAlgn="base">
        <a:spcBef>
          <a:spcPct val="0"/>
        </a:spcBef>
        <a:spcAft>
          <a:spcPct val="0"/>
        </a:spcAft>
        <a:defRPr sz="4000">
          <a:solidFill>
            <a:schemeClr val="tx1"/>
          </a:solidFill>
          <a:latin typeface="Calibri" pitchFamily="1" charset="0"/>
          <a:ea typeface="ＭＳ Ｐゴシック" pitchFamily="1" charset="-128"/>
          <a:cs typeface="Arial" pitchFamily="1" charset="0"/>
        </a:defRPr>
      </a:lvl8pPr>
      <a:lvl9pPr marL="1147938" algn="ctr" defTabSz="407558" rtl="0" fontAlgn="base">
        <a:spcBef>
          <a:spcPct val="0"/>
        </a:spcBef>
        <a:spcAft>
          <a:spcPct val="0"/>
        </a:spcAft>
        <a:defRPr sz="4000">
          <a:solidFill>
            <a:schemeClr val="tx1"/>
          </a:solidFill>
          <a:latin typeface="Calibri" pitchFamily="1" charset="0"/>
          <a:ea typeface="ＭＳ Ｐゴシック" pitchFamily="1" charset="-128"/>
          <a:cs typeface="Arial" pitchFamily="1" charset="0"/>
        </a:defRPr>
      </a:lvl9pPr>
    </p:titleStyle>
    <p:bodyStyle>
      <a:lvl1pPr marL="305918" indent="-305918" algn="l" defTabSz="407558" rtl="0" eaLnBrk="0" fontAlgn="base" hangingPunct="0">
        <a:spcBef>
          <a:spcPct val="20000"/>
        </a:spcBef>
        <a:spcAft>
          <a:spcPct val="0"/>
        </a:spcAft>
        <a:buFont typeface="Arial" charset="0"/>
        <a:buChar char="•"/>
        <a:defRPr sz="2900">
          <a:solidFill>
            <a:schemeClr val="tx1"/>
          </a:solidFill>
          <a:latin typeface="+mn-lt"/>
          <a:ea typeface="+mn-ea"/>
          <a:cs typeface="+mn-cs"/>
        </a:defRPr>
      </a:lvl1pPr>
      <a:lvl2pPr marL="662655" indent="-255097" algn="l" defTabSz="407558" rtl="0" eaLnBrk="0" fontAlgn="base" hangingPunct="0">
        <a:spcBef>
          <a:spcPct val="20000"/>
        </a:spcBef>
        <a:spcAft>
          <a:spcPct val="0"/>
        </a:spcAft>
        <a:buFont typeface="Arial" charset="0"/>
        <a:buChar char="–"/>
        <a:defRPr sz="2500">
          <a:solidFill>
            <a:schemeClr val="tx1"/>
          </a:solidFill>
          <a:latin typeface="+mn-lt"/>
          <a:ea typeface="+mn-ea"/>
          <a:cs typeface="+mn-cs"/>
        </a:defRPr>
      </a:lvl2pPr>
      <a:lvl3pPr marL="1020389" indent="-203281" algn="l" defTabSz="407558" rtl="0" eaLnBrk="0" fontAlgn="base" hangingPunct="0">
        <a:spcBef>
          <a:spcPct val="20000"/>
        </a:spcBef>
        <a:spcAft>
          <a:spcPct val="0"/>
        </a:spcAft>
        <a:buFont typeface="Arial" charset="0"/>
        <a:buChar char="•"/>
        <a:defRPr sz="2100">
          <a:solidFill>
            <a:schemeClr val="tx1"/>
          </a:solidFill>
          <a:latin typeface="+mn-lt"/>
          <a:ea typeface="+mn-ea"/>
          <a:cs typeface="+mn-cs"/>
        </a:defRPr>
      </a:lvl3pPr>
      <a:lvl4pPr marL="1427947" indent="-203281" algn="l" defTabSz="407558" rtl="0" eaLnBrk="0" fontAlgn="base" hangingPunct="0">
        <a:spcBef>
          <a:spcPct val="20000"/>
        </a:spcBef>
        <a:spcAft>
          <a:spcPct val="0"/>
        </a:spcAft>
        <a:buFont typeface="Arial" charset="0"/>
        <a:buChar char="–"/>
        <a:defRPr sz="1800">
          <a:solidFill>
            <a:schemeClr val="tx1"/>
          </a:solidFill>
          <a:latin typeface="+mn-lt"/>
          <a:ea typeface="+mn-ea"/>
          <a:cs typeface="+mn-cs"/>
        </a:defRPr>
      </a:lvl4pPr>
      <a:lvl5pPr marL="1836501" indent="-203281" algn="l" defTabSz="407558" rtl="0" eaLnBrk="0" fontAlgn="base" hangingPunct="0">
        <a:spcBef>
          <a:spcPct val="20000"/>
        </a:spcBef>
        <a:spcAft>
          <a:spcPct val="0"/>
        </a:spcAft>
        <a:buFont typeface="Arial" charset="0"/>
        <a:buChar char="»"/>
        <a:defRPr sz="1800">
          <a:solidFill>
            <a:schemeClr val="tx1"/>
          </a:solidFill>
          <a:latin typeface="+mn-lt"/>
          <a:ea typeface="+mn-ea"/>
          <a:cs typeface="+mn-cs"/>
        </a:defRPr>
      </a:lvl5pPr>
      <a:lvl6pPr marL="2123486" indent="-203281" algn="l" defTabSz="407558" rtl="0" fontAlgn="base">
        <a:spcBef>
          <a:spcPct val="20000"/>
        </a:spcBef>
        <a:spcAft>
          <a:spcPct val="0"/>
        </a:spcAft>
        <a:buFont typeface="Arial" pitchFamily="1" charset="0"/>
        <a:buChar char="»"/>
        <a:defRPr sz="1800">
          <a:solidFill>
            <a:schemeClr val="tx1"/>
          </a:solidFill>
          <a:latin typeface="+mn-lt"/>
          <a:ea typeface="+mn-ea"/>
          <a:cs typeface="+mn-cs"/>
        </a:defRPr>
      </a:lvl6pPr>
      <a:lvl7pPr marL="2410470" indent="-203281" algn="l" defTabSz="407558" rtl="0" fontAlgn="base">
        <a:spcBef>
          <a:spcPct val="20000"/>
        </a:spcBef>
        <a:spcAft>
          <a:spcPct val="0"/>
        </a:spcAft>
        <a:buFont typeface="Arial" pitchFamily="1" charset="0"/>
        <a:buChar char="»"/>
        <a:defRPr sz="1800">
          <a:solidFill>
            <a:schemeClr val="tx1"/>
          </a:solidFill>
          <a:latin typeface="+mn-lt"/>
          <a:ea typeface="+mn-ea"/>
          <a:cs typeface="+mn-cs"/>
        </a:defRPr>
      </a:lvl7pPr>
      <a:lvl8pPr marL="2697455" indent="-203281" algn="l" defTabSz="407558" rtl="0" fontAlgn="base">
        <a:spcBef>
          <a:spcPct val="20000"/>
        </a:spcBef>
        <a:spcAft>
          <a:spcPct val="0"/>
        </a:spcAft>
        <a:buFont typeface="Arial" pitchFamily="1" charset="0"/>
        <a:buChar char="»"/>
        <a:defRPr sz="1800">
          <a:solidFill>
            <a:schemeClr val="tx1"/>
          </a:solidFill>
          <a:latin typeface="+mn-lt"/>
          <a:ea typeface="+mn-ea"/>
          <a:cs typeface="+mn-cs"/>
        </a:defRPr>
      </a:lvl8pPr>
      <a:lvl9pPr marL="2984439" indent="-203281" algn="l" defTabSz="407558" rtl="0" fontAlgn="base">
        <a:spcBef>
          <a:spcPct val="20000"/>
        </a:spcBef>
        <a:spcAft>
          <a:spcPct val="0"/>
        </a:spcAft>
        <a:buFont typeface="Arial" pitchFamily="1" charset="0"/>
        <a:buChar char="»"/>
        <a:defRPr sz="1800">
          <a:solidFill>
            <a:schemeClr val="tx1"/>
          </a:solidFill>
          <a:latin typeface="+mn-lt"/>
          <a:ea typeface="+mn-ea"/>
          <a:cs typeface="+mn-cs"/>
        </a:defRPr>
      </a:lvl9pPr>
    </p:bodyStyle>
    <p:otherStyle>
      <a:defPPr>
        <a:defRPr lang="es-ES_tradnl"/>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09557" y="1566453"/>
            <a:ext cx="7502920" cy="2100009"/>
          </a:xfrm>
        </p:spPr>
        <p:txBody>
          <a:bodyPr>
            <a:noAutofit/>
          </a:bodyPr>
          <a:lstStyle/>
          <a:p>
            <a:r>
              <a:rPr lang="en-GB" sz="3600" b="1" dirty="0" smtClean="0">
                <a:solidFill>
                  <a:schemeClr val="tx2">
                    <a:lumMod val="50000"/>
                  </a:schemeClr>
                </a:solidFill>
              </a:rPr>
              <a:t>Fostering Internationalisation at Montenegrin HEIs through Efficient Strategic Planning - IESP</a:t>
            </a:r>
            <a:endParaRPr lang="en-GB" sz="3600" b="1" dirty="0">
              <a:solidFill>
                <a:schemeClr val="tx2">
                  <a:lumMod val="50000"/>
                </a:schemeClr>
              </a:solidFill>
            </a:endParaRPr>
          </a:p>
        </p:txBody>
      </p:sp>
      <p:pic>
        <p:nvPicPr>
          <p:cNvPr id="7" name="Imagen 6" descr="erasm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893" y="214940"/>
            <a:ext cx="2180287" cy="622940"/>
          </a:xfrm>
          <a:prstGeom prst="rect">
            <a:avLst/>
          </a:prstGeom>
        </p:spPr>
      </p:pic>
      <p:pic>
        <p:nvPicPr>
          <p:cNvPr id="8" name="Imagen 7" descr="U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63" y="202293"/>
            <a:ext cx="1257276" cy="1663473"/>
          </a:xfrm>
          <a:prstGeom prst="rect">
            <a:avLst/>
          </a:prstGeom>
        </p:spPr>
      </p:pic>
      <p:sp>
        <p:nvSpPr>
          <p:cNvPr id="6" name="Título 1"/>
          <p:cNvSpPr txBox="1">
            <a:spLocks/>
          </p:cNvSpPr>
          <p:nvPr/>
        </p:nvSpPr>
        <p:spPr>
          <a:xfrm>
            <a:off x="909557" y="3490493"/>
            <a:ext cx="7502920" cy="1052657"/>
          </a:xfrm>
          <a:prstGeom prst="rect">
            <a:avLst/>
          </a:prstGeom>
        </p:spPr>
        <p:txBody>
          <a:bodyPr vert="horz" lIns="91433" tIns="45717" rIns="91433" bIns="45717" rtlCol="0" anchor="ctr">
            <a:noAutofit/>
          </a:bodyPr>
          <a:lstStyle>
            <a:lvl1pPr algn="ctr" defTabSz="457166"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rgbClr val="800000"/>
                </a:solidFill>
              </a:rPr>
              <a:t>Virtual meeting. 18 May, 2020</a:t>
            </a:r>
            <a:endParaRPr lang="en-GB" sz="2800" b="1" dirty="0">
              <a:solidFill>
                <a:srgbClr val="800000"/>
              </a:solidFill>
            </a:endParaRPr>
          </a:p>
        </p:txBody>
      </p:sp>
      <p:pic>
        <p:nvPicPr>
          <p:cNvPr id="4" name="Imagen 3" descr="iesp logo v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051" y="339552"/>
            <a:ext cx="3106054" cy="1545278"/>
          </a:xfrm>
          <a:prstGeom prst="rect">
            <a:avLst/>
          </a:prstGeom>
        </p:spPr>
      </p:pic>
      <p:pic>
        <p:nvPicPr>
          <p:cNvPr id="3" name="Picture 2"/>
          <p:cNvPicPr>
            <a:picLocks noChangeAspect="1"/>
          </p:cNvPicPr>
          <p:nvPr/>
        </p:nvPicPr>
        <p:blipFill>
          <a:blip r:embed="rId5"/>
          <a:stretch>
            <a:fillRect/>
          </a:stretch>
        </p:blipFill>
        <p:spPr>
          <a:xfrm>
            <a:off x="506935" y="4543150"/>
            <a:ext cx="8102286" cy="475529"/>
          </a:xfrm>
          <a:prstGeom prst="rect">
            <a:avLst/>
          </a:prstGeom>
        </p:spPr>
      </p:pic>
    </p:spTree>
    <p:extLst>
      <p:ext uri="{BB962C8B-B14F-4D97-AF65-F5344CB8AC3E}">
        <p14:creationId xmlns:p14="http://schemas.microsoft.com/office/powerpoint/2010/main" val="343829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erasm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268" y="214940"/>
            <a:ext cx="1896912" cy="541976"/>
          </a:xfrm>
          <a:prstGeom prst="rect">
            <a:avLst/>
          </a:prstGeom>
        </p:spPr>
      </p:pic>
      <p:pic>
        <p:nvPicPr>
          <p:cNvPr id="8" name="Imagen 7" descr="U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5" y="120744"/>
            <a:ext cx="516875" cy="683866"/>
          </a:xfrm>
          <a:prstGeom prst="rect">
            <a:avLst/>
          </a:prstGeom>
        </p:spPr>
      </p:pic>
      <p:sp>
        <p:nvSpPr>
          <p:cNvPr id="5" name="CuadroTexto 4"/>
          <p:cNvSpPr txBox="1"/>
          <p:nvPr/>
        </p:nvSpPr>
        <p:spPr>
          <a:xfrm>
            <a:off x="824630" y="1502857"/>
            <a:ext cx="7611506" cy="2677656"/>
          </a:xfrm>
          <a:prstGeom prst="rect">
            <a:avLst/>
          </a:prstGeom>
          <a:noFill/>
        </p:spPr>
        <p:txBody>
          <a:bodyPr wrap="square" rtlCol="0">
            <a:spAutoFit/>
          </a:bodyPr>
          <a:lstStyle/>
          <a:p>
            <a:r>
              <a:rPr lang="en-GB" sz="2400" b="1" dirty="0" smtClean="0">
                <a:solidFill>
                  <a:schemeClr val="tx2">
                    <a:lumMod val="75000"/>
                  </a:schemeClr>
                </a:solidFill>
              </a:rPr>
              <a:t>1.- Coordinate WP5</a:t>
            </a:r>
          </a:p>
          <a:p>
            <a:endParaRPr lang="en-GB" dirty="0" smtClean="0"/>
          </a:p>
          <a:p>
            <a:pPr marL="285750" indent="-285750">
              <a:buFont typeface="Wingdings" charset="2"/>
              <a:buChar char="q"/>
            </a:pPr>
            <a:r>
              <a:rPr lang="en-GB" dirty="0" smtClean="0"/>
              <a:t>To deliver a Quality Control and Monitoring Plan.</a:t>
            </a:r>
          </a:p>
          <a:p>
            <a:pPr marL="285750" indent="-285750">
              <a:buFont typeface="Wingdings" charset="2"/>
              <a:buChar char="q"/>
            </a:pPr>
            <a:r>
              <a:rPr lang="en-GB" b="1" dirty="0" smtClean="0"/>
              <a:t>Date scheduled</a:t>
            </a:r>
            <a:r>
              <a:rPr lang="en-GB" dirty="0" smtClean="0"/>
              <a:t>: end March, beginning of April.</a:t>
            </a:r>
          </a:p>
          <a:p>
            <a:pPr marL="285750" indent="-285750">
              <a:buFont typeface="Wingdings" charset="2"/>
              <a:buChar char="q"/>
            </a:pPr>
            <a:r>
              <a:rPr lang="en-GB" dirty="0" smtClean="0"/>
              <a:t>To coordinate the QB online meetings.</a:t>
            </a:r>
          </a:p>
          <a:p>
            <a:pPr marL="285750" indent="-285750">
              <a:buFont typeface="Wingdings" charset="2"/>
              <a:buChar char="q"/>
            </a:pPr>
            <a:r>
              <a:rPr lang="en-GB" dirty="0" smtClean="0"/>
              <a:t>To follow up the correct deploy of the tasks and delivery of activities reports.</a:t>
            </a:r>
          </a:p>
          <a:p>
            <a:pPr marL="285750" indent="-285750">
              <a:buFont typeface="Wingdings" charset="2"/>
              <a:buChar char="q"/>
            </a:pPr>
            <a:r>
              <a:rPr lang="en-GB" dirty="0" smtClean="0"/>
              <a:t>To deliver the </a:t>
            </a:r>
            <a:r>
              <a:rPr lang="en-GB" dirty="0" err="1" smtClean="0"/>
              <a:t>Quaterly</a:t>
            </a:r>
            <a:r>
              <a:rPr lang="en-GB" dirty="0" smtClean="0"/>
              <a:t> and QAB reports</a:t>
            </a:r>
          </a:p>
          <a:p>
            <a:pPr marL="285750" indent="-285750">
              <a:buFont typeface="Wingdings" charset="2"/>
              <a:buChar char="q"/>
            </a:pPr>
            <a:r>
              <a:rPr lang="en-GB" dirty="0" smtClean="0"/>
              <a:t>To conduct the impact analysis.</a:t>
            </a:r>
          </a:p>
          <a:p>
            <a:pPr marL="285750" indent="-285750">
              <a:buFont typeface="Wingdings" charset="2"/>
              <a:buChar char="q"/>
            </a:pPr>
            <a:r>
              <a:rPr lang="en-GB" dirty="0" smtClean="0"/>
              <a:t>To conduct the financial monitoring.</a:t>
            </a:r>
          </a:p>
        </p:txBody>
      </p:sp>
      <p:pic>
        <p:nvPicPr>
          <p:cNvPr id="2" name="Imagen 1" descr="iesp logo 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202241"/>
            <a:ext cx="3117087" cy="599652"/>
          </a:xfrm>
          <a:prstGeom prst="rect">
            <a:avLst/>
          </a:prstGeom>
        </p:spPr>
      </p:pic>
      <p:sp>
        <p:nvSpPr>
          <p:cNvPr id="9" name="CuadroTexto 8"/>
          <p:cNvSpPr txBox="1"/>
          <p:nvPr/>
        </p:nvSpPr>
        <p:spPr>
          <a:xfrm>
            <a:off x="819514" y="259560"/>
            <a:ext cx="1764375" cy="523220"/>
          </a:xfrm>
          <a:prstGeom prst="rect">
            <a:avLst/>
          </a:prstGeom>
          <a:noFill/>
        </p:spPr>
        <p:txBody>
          <a:bodyPr wrap="none" rtlCol="0">
            <a:spAutoFit/>
          </a:bodyPr>
          <a:lstStyle/>
          <a:p>
            <a:r>
              <a:rPr lang="en-GB" sz="2800" b="1" dirty="0" smtClean="0">
                <a:solidFill>
                  <a:srgbClr val="800000"/>
                </a:solidFill>
              </a:rPr>
              <a:t>UCA tasks.</a:t>
            </a:r>
            <a:endParaRPr lang="en-GB" sz="2800" b="1" dirty="0">
              <a:solidFill>
                <a:srgbClr val="800000"/>
              </a:solidFill>
            </a:endParaRPr>
          </a:p>
        </p:txBody>
      </p:sp>
    </p:spTree>
    <p:extLst>
      <p:ext uri="{BB962C8B-B14F-4D97-AF65-F5344CB8AC3E}">
        <p14:creationId xmlns:p14="http://schemas.microsoft.com/office/powerpoint/2010/main" val="168079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esp logo V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02241"/>
            <a:ext cx="3117087" cy="599652"/>
          </a:xfrm>
          <a:prstGeom prst="rect">
            <a:avLst/>
          </a:prstGeom>
        </p:spPr>
      </p:pic>
      <p:pic>
        <p:nvPicPr>
          <p:cNvPr id="7" name="Imagen 6" descr="erasm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268" y="214940"/>
            <a:ext cx="1896912" cy="541976"/>
          </a:xfrm>
          <a:prstGeom prst="rect">
            <a:avLst/>
          </a:prstGeom>
        </p:spPr>
      </p:pic>
      <p:pic>
        <p:nvPicPr>
          <p:cNvPr id="8" name="Imagen 7" descr="UC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55" y="120744"/>
            <a:ext cx="516875" cy="683866"/>
          </a:xfrm>
          <a:prstGeom prst="rect">
            <a:avLst/>
          </a:prstGeom>
        </p:spPr>
      </p:pic>
      <p:sp>
        <p:nvSpPr>
          <p:cNvPr id="3" name="CuadroTexto 2"/>
          <p:cNvSpPr txBox="1"/>
          <p:nvPr/>
        </p:nvSpPr>
        <p:spPr>
          <a:xfrm>
            <a:off x="1022714" y="269740"/>
            <a:ext cx="3412287" cy="523220"/>
          </a:xfrm>
          <a:prstGeom prst="rect">
            <a:avLst/>
          </a:prstGeom>
          <a:noFill/>
        </p:spPr>
        <p:txBody>
          <a:bodyPr wrap="none" rtlCol="0">
            <a:spAutoFit/>
          </a:bodyPr>
          <a:lstStyle/>
          <a:p>
            <a:r>
              <a:rPr lang="en-GB" sz="2800" b="1" dirty="0">
                <a:solidFill>
                  <a:srgbClr val="800000"/>
                </a:solidFill>
              </a:rPr>
              <a:t>WP5 – </a:t>
            </a:r>
            <a:r>
              <a:rPr lang="en-GB" sz="2800" b="1" dirty="0" smtClean="0">
                <a:solidFill>
                  <a:srgbClr val="800000"/>
                </a:solidFill>
              </a:rPr>
              <a:t>Gantt Diagram</a:t>
            </a:r>
            <a:endParaRPr lang="en-GB" sz="2800" b="1" dirty="0">
              <a:solidFill>
                <a:srgbClr val="8000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92714457"/>
              </p:ext>
            </p:extLst>
          </p:nvPr>
        </p:nvGraphicFramePr>
        <p:xfrm>
          <a:off x="256337" y="871424"/>
          <a:ext cx="8765843" cy="4165600"/>
        </p:xfrm>
        <a:graphic>
          <a:graphicData uri="http://schemas.openxmlformats.org/drawingml/2006/table">
            <a:tbl>
              <a:tblPr firstRow="1" bandRow="1">
                <a:tableStyleId>{5C22544A-7EE6-4342-B048-85BDC9FD1C3A}</a:tableStyleId>
              </a:tblPr>
              <a:tblGrid>
                <a:gridCol w="1982004"/>
                <a:gridCol w="265145"/>
                <a:gridCol w="310414"/>
                <a:gridCol w="310414"/>
                <a:gridCol w="310414"/>
                <a:gridCol w="310414"/>
                <a:gridCol w="310414"/>
                <a:gridCol w="310414"/>
                <a:gridCol w="310414"/>
                <a:gridCol w="310414"/>
                <a:gridCol w="310414"/>
                <a:gridCol w="310414"/>
                <a:gridCol w="310414"/>
                <a:gridCol w="310414"/>
                <a:gridCol w="310414"/>
                <a:gridCol w="310414"/>
                <a:gridCol w="310414"/>
                <a:gridCol w="310414"/>
                <a:gridCol w="310414"/>
                <a:gridCol w="310414"/>
                <a:gridCol w="310414"/>
                <a:gridCol w="310414"/>
                <a:gridCol w="310414"/>
              </a:tblGrid>
              <a:tr h="370840">
                <a:tc>
                  <a:txBody>
                    <a:bodyPr/>
                    <a:lstStyle/>
                    <a:p>
                      <a:endParaRPr lang="en-GB" sz="1000" dirty="0"/>
                    </a:p>
                  </a:txBody>
                  <a:tcPr/>
                </a:tc>
                <a:tc>
                  <a:txBody>
                    <a:bodyPr/>
                    <a:lstStyle/>
                    <a:p>
                      <a:r>
                        <a:rPr lang="en-GB" sz="1000" dirty="0" smtClean="0"/>
                        <a:t>M3</a:t>
                      </a:r>
                      <a:endParaRPr lang="en-GB" sz="1000" dirty="0"/>
                    </a:p>
                  </a:txBody>
                  <a:tcPr vert="vert270"/>
                </a:tc>
                <a:tc>
                  <a:txBody>
                    <a:bodyPr/>
                    <a:lstStyle/>
                    <a:p>
                      <a:r>
                        <a:rPr lang="en-GB" sz="1000" dirty="0" smtClean="0"/>
                        <a:t>M4</a:t>
                      </a:r>
                      <a:endParaRPr lang="en-GB" sz="1000" dirty="0"/>
                    </a:p>
                  </a:txBody>
                  <a:tcPr vert="vert270"/>
                </a:tc>
                <a:tc>
                  <a:txBody>
                    <a:bodyPr/>
                    <a:lstStyle/>
                    <a:p>
                      <a:r>
                        <a:rPr lang="en-GB" sz="1000" dirty="0" smtClean="0"/>
                        <a:t>M5</a:t>
                      </a:r>
                      <a:endParaRPr lang="en-GB" sz="1000" dirty="0"/>
                    </a:p>
                  </a:txBody>
                  <a:tcPr vert="vert270"/>
                </a:tc>
                <a:tc>
                  <a:txBody>
                    <a:bodyPr/>
                    <a:lstStyle/>
                    <a:p>
                      <a:r>
                        <a:rPr lang="en-GB" sz="1000" dirty="0" smtClean="0"/>
                        <a:t>M6</a:t>
                      </a:r>
                      <a:endParaRPr lang="en-GB" sz="1000" dirty="0"/>
                    </a:p>
                  </a:txBody>
                  <a:tcPr vert="vert270"/>
                </a:tc>
                <a:tc>
                  <a:txBody>
                    <a:bodyPr/>
                    <a:lstStyle/>
                    <a:p>
                      <a:r>
                        <a:rPr lang="en-GB" sz="1000" dirty="0" smtClean="0"/>
                        <a:t>M7</a:t>
                      </a:r>
                      <a:endParaRPr lang="en-GB" sz="1000" dirty="0"/>
                    </a:p>
                  </a:txBody>
                  <a:tcPr vert="vert270"/>
                </a:tc>
                <a:tc>
                  <a:txBody>
                    <a:bodyPr/>
                    <a:lstStyle/>
                    <a:p>
                      <a:r>
                        <a:rPr lang="en-GB" sz="1000" dirty="0" smtClean="0"/>
                        <a:t>M8</a:t>
                      </a:r>
                      <a:endParaRPr lang="en-GB" sz="1000" dirty="0"/>
                    </a:p>
                  </a:txBody>
                  <a:tcPr vert="vert270"/>
                </a:tc>
                <a:tc>
                  <a:txBody>
                    <a:bodyPr/>
                    <a:lstStyle/>
                    <a:p>
                      <a:r>
                        <a:rPr lang="en-GB" sz="1000" dirty="0" smtClean="0"/>
                        <a:t>M9</a:t>
                      </a:r>
                      <a:endParaRPr lang="en-GB" sz="1000" dirty="0"/>
                    </a:p>
                  </a:txBody>
                  <a:tcPr vert="vert270"/>
                </a:tc>
                <a:tc>
                  <a:txBody>
                    <a:bodyPr/>
                    <a:lstStyle/>
                    <a:p>
                      <a:r>
                        <a:rPr lang="en-GB" sz="1000" dirty="0" smtClean="0"/>
                        <a:t>M10</a:t>
                      </a:r>
                      <a:endParaRPr lang="en-GB" sz="1000" dirty="0"/>
                    </a:p>
                  </a:txBody>
                  <a:tcPr vert="vert270"/>
                </a:tc>
                <a:tc>
                  <a:txBody>
                    <a:bodyPr/>
                    <a:lstStyle/>
                    <a:p>
                      <a:r>
                        <a:rPr lang="en-GB" sz="1000" dirty="0" smtClean="0"/>
                        <a:t>M11</a:t>
                      </a:r>
                      <a:endParaRPr lang="en-GB" sz="1000" dirty="0"/>
                    </a:p>
                  </a:txBody>
                  <a:tcPr vert="vert270"/>
                </a:tc>
                <a:tc>
                  <a:txBody>
                    <a:bodyPr/>
                    <a:lstStyle/>
                    <a:p>
                      <a:r>
                        <a:rPr lang="en-GB" sz="1000" dirty="0" smtClean="0"/>
                        <a:t>M12</a:t>
                      </a:r>
                      <a:endParaRPr lang="en-GB" sz="1000" dirty="0"/>
                    </a:p>
                  </a:txBody>
                  <a:tcPr vert="vert270"/>
                </a:tc>
                <a:tc>
                  <a:txBody>
                    <a:bodyPr/>
                    <a:lstStyle/>
                    <a:p>
                      <a:r>
                        <a:rPr lang="en-GB" sz="1000" dirty="0" smtClean="0"/>
                        <a:t>M13</a:t>
                      </a:r>
                      <a:endParaRPr lang="en-GB" sz="1000" dirty="0"/>
                    </a:p>
                  </a:txBody>
                  <a:tcPr vert="vert270"/>
                </a:tc>
                <a:tc>
                  <a:txBody>
                    <a:bodyPr/>
                    <a:lstStyle/>
                    <a:p>
                      <a:r>
                        <a:rPr lang="es-ES" sz="1000" dirty="0" smtClean="0"/>
                        <a:t>M</a:t>
                      </a:r>
                      <a:r>
                        <a:rPr lang="en-GB" sz="1000" dirty="0" smtClean="0"/>
                        <a:t>14</a:t>
                      </a:r>
                      <a:endParaRPr lang="en-GB" sz="1000" dirty="0"/>
                    </a:p>
                  </a:txBody>
                  <a:tcPr vert="vert270"/>
                </a:tc>
                <a:tc>
                  <a:txBody>
                    <a:bodyPr/>
                    <a:lstStyle/>
                    <a:p>
                      <a:r>
                        <a:rPr lang="es-ES" sz="1000" dirty="0" smtClean="0"/>
                        <a:t>M</a:t>
                      </a:r>
                      <a:r>
                        <a:rPr lang="en-GB" sz="1000" dirty="0" smtClean="0"/>
                        <a:t>15</a:t>
                      </a:r>
                      <a:endParaRPr lang="en-GB" sz="1000" dirty="0"/>
                    </a:p>
                  </a:txBody>
                  <a:tcPr vert="vert270"/>
                </a:tc>
                <a:tc>
                  <a:txBody>
                    <a:bodyPr/>
                    <a:lstStyle/>
                    <a:p>
                      <a:r>
                        <a:rPr lang="en-GB" sz="1000" dirty="0" smtClean="0"/>
                        <a:t>M16</a:t>
                      </a:r>
                      <a:endParaRPr lang="en-GB" sz="1000" dirty="0"/>
                    </a:p>
                  </a:txBody>
                  <a:tcPr vert="vert270"/>
                </a:tc>
                <a:tc>
                  <a:txBody>
                    <a:bodyPr/>
                    <a:lstStyle/>
                    <a:p>
                      <a:r>
                        <a:rPr lang="en-GB" sz="1000" dirty="0" smtClean="0"/>
                        <a:t>M17</a:t>
                      </a:r>
                      <a:endParaRPr lang="en-GB" sz="1000" dirty="0"/>
                    </a:p>
                  </a:txBody>
                  <a:tcPr vert="vert270"/>
                </a:tc>
                <a:tc>
                  <a:txBody>
                    <a:bodyPr/>
                    <a:lstStyle/>
                    <a:p>
                      <a:r>
                        <a:rPr lang="en-GB" sz="1000" dirty="0" smtClean="0"/>
                        <a:t>M18</a:t>
                      </a:r>
                      <a:endParaRPr lang="en-GB" sz="1000" dirty="0"/>
                    </a:p>
                  </a:txBody>
                  <a:tcPr vert="vert270"/>
                </a:tc>
                <a:tc>
                  <a:txBody>
                    <a:bodyPr/>
                    <a:lstStyle/>
                    <a:p>
                      <a:r>
                        <a:rPr lang="en-GB" sz="1000" dirty="0" smtClean="0"/>
                        <a:t>M19</a:t>
                      </a:r>
                      <a:endParaRPr lang="en-GB" sz="1000" dirty="0"/>
                    </a:p>
                  </a:txBody>
                  <a:tcPr vert="vert270"/>
                </a:tc>
                <a:tc>
                  <a:txBody>
                    <a:bodyPr/>
                    <a:lstStyle/>
                    <a:p>
                      <a:r>
                        <a:rPr lang="en-GB" sz="1000" dirty="0" smtClean="0"/>
                        <a:t>M20</a:t>
                      </a:r>
                      <a:endParaRPr lang="en-GB" sz="1000" dirty="0"/>
                    </a:p>
                  </a:txBody>
                  <a:tcPr vert="vert270"/>
                </a:tc>
                <a:tc>
                  <a:txBody>
                    <a:bodyPr/>
                    <a:lstStyle/>
                    <a:p>
                      <a:r>
                        <a:rPr lang="en-GB" sz="1000" dirty="0" smtClean="0"/>
                        <a:t>M21</a:t>
                      </a:r>
                      <a:endParaRPr lang="en-GB" sz="1000" dirty="0"/>
                    </a:p>
                  </a:txBody>
                  <a:tcPr vert="vert270"/>
                </a:tc>
                <a:tc>
                  <a:txBody>
                    <a:bodyPr/>
                    <a:lstStyle/>
                    <a:p>
                      <a:r>
                        <a:rPr lang="en-GB" sz="1000" dirty="0" smtClean="0"/>
                        <a:t>M22</a:t>
                      </a:r>
                      <a:endParaRPr lang="en-GB" sz="1000" dirty="0"/>
                    </a:p>
                  </a:txBody>
                  <a:tcPr vert="vert270"/>
                </a:tc>
                <a:tc>
                  <a:txBody>
                    <a:bodyPr/>
                    <a:lstStyle/>
                    <a:p>
                      <a:r>
                        <a:rPr lang="en-GB" sz="1000" dirty="0" smtClean="0"/>
                        <a:t>M23</a:t>
                      </a:r>
                      <a:endParaRPr lang="en-GB" sz="1000" dirty="0"/>
                    </a:p>
                  </a:txBody>
                  <a:tcPr vert="vert270"/>
                </a:tc>
                <a:tc>
                  <a:txBody>
                    <a:bodyPr/>
                    <a:lstStyle/>
                    <a:p>
                      <a:r>
                        <a:rPr lang="en-GB" sz="1000" dirty="0" smtClean="0"/>
                        <a:t>M24</a:t>
                      </a:r>
                      <a:endParaRPr lang="en-GB" sz="1000" dirty="0"/>
                    </a:p>
                  </a:txBody>
                  <a:tcPr vert="vert270"/>
                </a:tc>
              </a:tr>
              <a:tr h="370840">
                <a:tc>
                  <a:txBody>
                    <a:bodyPr/>
                    <a:lstStyle/>
                    <a:p>
                      <a:r>
                        <a:rPr lang="en-GB" sz="1200" dirty="0" smtClean="0"/>
                        <a:t>5.1</a:t>
                      </a:r>
                      <a:r>
                        <a:rPr lang="en-GB" sz="1200" baseline="0" dirty="0" smtClean="0"/>
                        <a:t> Quality Body (QAB)</a:t>
                      </a:r>
                      <a:endParaRPr lang="en-GB" sz="1200" dirty="0"/>
                    </a:p>
                  </a:txBody>
                  <a:tcPr/>
                </a:tc>
                <a:tc>
                  <a:txBody>
                    <a:bodyPr/>
                    <a:lstStyle/>
                    <a:p>
                      <a:endParaRPr lang="en-GB" dirty="0"/>
                    </a:p>
                  </a:txBody>
                  <a:tcPr>
                    <a:solidFill>
                      <a:schemeClr val="accent2">
                        <a:lumMod val="75000"/>
                      </a:schemeClr>
                    </a:solidFill>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5.2.1 Annual QAB Reports</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solidFill>
                      <a:schemeClr val="accent2">
                        <a:lumMod val="75000"/>
                      </a:schemeClr>
                    </a:solidFill>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5.2.2 Mid-term</a:t>
                      </a:r>
                      <a:r>
                        <a:rPr lang="en-GB" sz="1200" baseline="0" dirty="0" smtClean="0"/>
                        <a:t> Reports</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r>
              <a:tr h="370840">
                <a:tc>
                  <a:txBody>
                    <a:bodyPr/>
                    <a:lstStyle/>
                    <a:p>
                      <a:r>
                        <a:rPr lang="en-GB" sz="1200" dirty="0" smtClean="0"/>
                        <a:t>5.2.3 Activities Reports</a:t>
                      </a:r>
                      <a:endParaRPr lang="en-GB" sz="1200" dirty="0"/>
                    </a:p>
                  </a:txBody>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dirty="0"/>
                    </a:p>
                  </a:txBody>
                  <a:tcPr>
                    <a:solidFill>
                      <a:schemeClr val="accent2">
                        <a:lumMod val="75000"/>
                      </a:schemeClr>
                    </a:solidFill>
                  </a:tcPr>
                </a:tc>
              </a:tr>
              <a:tr h="370840">
                <a:tc>
                  <a:txBody>
                    <a:bodyPr/>
                    <a:lstStyle/>
                    <a:p>
                      <a:r>
                        <a:rPr lang="en-GB" sz="1200" dirty="0" smtClean="0"/>
                        <a:t>5.2.4 Selection Ext. </a:t>
                      </a:r>
                      <a:r>
                        <a:rPr lang="en-GB" sz="1200" dirty="0" err="1" smtClean="0"/>
                        <a:t>Eval</a:t>
                      </a:r>
                      <a:r>
                        <a:rPr lang="en-GB" sz="1200" dirty="0" smtClean="0"/>
                        <a:t>.</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5.2.4 External</a:t>
                      </a:r>
                      <a:r>
                        <a:rPr lang="en-GB" sz="1200" baseline="0" dirty="0" smtClean="0"/>
                        <a:t> Evaluation</a:t>
                      </a:r>
                      <a:endParaRPr lang="en-GB" sz="1200"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r>
              <a:tr h="370840">
                <a:tc>
                  <a:txBody>
                    <a:bodyPr/>
                    <a:lstStyle/>
                    <a:p>
                      <a:r>
                        <a:rPr lang="en-GB" sz="1200" dirty="0" smtClean="0"/>
                        <a:t>5.3 Meetings of the</a:t>
                      </a:r>
                      <a:r>
                        <a:rPr lang="en-GB" sz="1200" baseline="0" dirty="0" smtClean="0"/>
                        <a:t> QAB</a:t>
                      </a:r>
                    </a:p>
                  </a:txBody>
                  <a:tcPr/>
                </a:tc>
                <a:tc>
                  <a:txBody>
                    <a:bodyPr/>
                    <a:lstStyle/>
                    <a:p>
                      <a:endParaRPr lang="en-GB"/>
                    </a:p>
                  </a:txBody>
                  <a:tcPr/>
                </a:tc>
                <a:tc>
                  <a:txBody>
                    <a:bodyPr/>
                    <a:lstStyle/>
                    <a:p>
                      <a:endParaRPr lang="en-GB" dirty="0"/>
                    </a:p>
                  </a:txBody>
                  <a:tcPr>
                    <a:solidFill>
                      <a:srgbClr val="800000"/>
                    </a:solidFill>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dirty="0"/>
                    </a:p>
                  </a:txBody>
                  <a:tcPr/>
                </a:tc>
              </a:tr>
              <a:tr h="370840">
                <a:tc>
                  <a:txBody>
                    <a:bodyPr/>
                    <a:lstStyle/>
                    <a:p>
                      <a:r>
                        <a:rPr lang="en-GB" sz="1200" dirty="0" smtClean="0"/>
                        <a:t>5.4.1 Internal Quality Control and Monitoring Plan</a:t>
                      </a:r>
                      <a:endParaRPr lang="en-GB" sz="1200" dirty="0"/>
                    </a:p>
                  </a:txBody>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5.5 Impact Analysis</a:t>
                      </a:r>
                      <a:endParaRPr lang="en-GB" sz="1200"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a:p>
                  </a:txBody>
                  <a:tcPr/>
                </a:tc>
              </a:tr>
              <a:tr h="370840">
                <a:tc>
                  <a:txBody>
                    <a:bodyPr/>
                    <a:lstStyle/>
                    <a:p>
                      <a:r>
                        <a:rPr lang="en-GB" sz="1200" dirty="0" smtClean="0"/>
                        <a:t>5.5</a:t>
                      </a:r>
                      <a:r>
                        <a:rPr lang="en-GB" sz="1200" baseline="0" dirty="0" smtClean="0"/>
                        <a:t> Financial Monitoring</a:t>
                      </a:r>
                      <a:endParaRPr lang="en-GB" sz="1200"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a:p>
                  </a:txBody>
                  <a:tcPr>
                    <a:solidFill>
                      <a:schemeClr val="accent2">
                        <a:lumMod val="75000"/>
                      </a:schemeClr>
                    </a:solidFill>
                  </a:tcPr>
                </a:tc>
                <a:tc>
                  <a:txBody>
                    <a:bodyPr/>
                    <a:lstStyle/>
                    <a:p>
                      <a:endParaRPr lang="en-GB" dirty="0"/>
                    </a:p>
                  </a:txBody>
                  <a:tcPr>
                    <a:solidFill>
                      <a:schemeClr val="accent2">
                        <a:lumMod val="75000"/>
                      </a:schemeClr>
                    </a:solidFill>
                  </a:tcPr>
                </a:tc>
                <a:tc>
                  <a:txBody>
                    <a:bodyPr/>
                    <a:lstStyle/>
                    <a:p>
                      <a:endParaRPr lang="en-GB" dirty="0"/>
                    </a:p>
                  </a:txBody>
                  <a:tcPr>
                    <a:solidFill>
                      <a:schemeClr val="accent2">
                        <a:lumMod val="75000"/>
                      </a:schemeClr>
                    </a:solidFill>
                  </a:tcPr>
                </a:tc>
              </a:tr>
            </a:tbl>
          </a:graphicData>
        </a:graphic>
      </p:graphicFrame>
    </p:spTree>
    <p:extLst>
      <p:ext uri="{BB962C8B-B14F-4D97-AF65-F5344CB8AC3E}">
        <p14:creationId xmlns:p14="http://schemas.microsoft.com/office/powerpoint/2010/main" val="306842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erasm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268" y="214940"/>
            <a:ext cx="1896912" cy="541976"/>
          </a:xfrm>
          <a:prstGeom prst="rect">
            <a:avLst/>
          </a:prstGeom>
        </p:spPr>
      </p:pic>
      <p:pic>
        <p:nvPicPr>
          <p:cNvPr id="8" name="Imagen 7" descr="U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5" y="120744"/>
            <a:ext cx="516875" cy="683866"/>
          </a:xfrm>
          <a:prstGeom prst="rect">
            <a:avLst/>
          </a:prstGeom>
        </p:spPr>
      </p:pic>
      <p:sp>
        <p:nvSpPr>
          <p:cNvPr id="5" name="CuadroTexto 4"/>
          <p:cNvSpPr txBox="1"/>
          <p:nvPr/>
        </p:nvSpPr>
        <p:spPr>
          <a:xfrm>
            <a:off x="819514" y="944057"/>
            <a:ext cx="7611506" cy="3785652"/>
          </a:xfrm>
          <a:prstGeom prst="rect">
            <a:avLst/>
          </a:prstGeom>
          <a:noFill/>
        </p:spPr>
        <p:txBody>
          <a:bodyPr wrap="square" rtlCol="0">
            <a:spAutoFit/>
          </a:bodyPr>
          <a:lstStyle/>
          <a:p>
            <a:r>
              <a:rPr lang="en-GB" sz="2400" b="1" dirty="0" smtClean="0">
                <a:solidFill>
                  <a:schemeClr val="tx2">
                    <a:lumMod val="75000"/>
                  </a:schemeClr>
                </a:solidFill>
              </a:rPr>
              <a:t>1.- Situation of WP5.</a:t>
            </a:r>
          </a:p>
          <a:p>
            <a:endParaRPr lang="en-GB" dirty="0" smtClean="0"/>
          </a:p>
          <a:p>
            <a:pPr marL="285750" indent="-285750">
              <a:buFont typeface="Wingdings" charset="2"/>
              <a:buChar char="q"/>
            </a:pPr>
            <a:r>
              <a:rPr lang="en-GB" dirty="0" smtClean="0"/>
              <a:t>Quality Control and Monitoring Plan:</a:t>
            </a:r>
          </a:p>
          <a:p>
            <a:pPr marL="742916" lvl="1" indent="-285750">
              <a:buFont typeface="Wingdings" charset="2"/>
              <a:buChar char="q"/>
            </a:pPr>
            <a:r>
              <a:rPr lang="es-ES" dirty="0" smtClean="0"/>
              <a:t>A</a:t>
            </a:r>
            <a:r>
              <a:rPr lang="en-GB" dirty="0" smtClean="0"/>
              <a:t> first drat was more than half-way prepared before the COVID-19 outbreak.</a:t>
            </a:r>
          </a:p>
          <a:p>
            <a:pPr marL="742916" lvl="1" indent="-285750">
              <a:buFont typeface="Wingdings" charset="2"/>
              <a:buChar char="q"/>
            </a:pPr>
            <a:r>
              <a:rPr lang="en-GB" dirty="0" smtClean="0"/>
              <a:t>The change into teleworking and the overload coming from change to online teaching stopped it.</a:t>
            </a:r>
          </a:p>
          <a:p>
            <a:pPr marL="742916" lvl="1" indent="-285750">
              <a:buFont typeface="Wingdings" charset="2"/>
              <a:buChar char="q"/>
            </a:pPr>
            <a:r>
              <a:rPr lang="en-GB" dirty="0" smtClean="0"/>
              <a:t>Action: it is likely that UCA c</a:t>
            </a:r>
            <a:r>
              <a:rPr lang="es-ES" dirty="0" err="1" smtClean="0"/>
              <a:t>an</a:t>
            </a:r>
            <a:r>
              <a:rPr lang="en-GB" dirty="0" smtClean="0"/>
              <a:t> deliver a first draft to the QAB within a week.</a:t>
            </a:r>
          </a:p>
          <a:p>
            <a:pPr marL="285750" indent="-285750">
              <a:buFont typeface="Wingdings" charset="2"/>
              <a:buChar char="q"/>
            </a:pPr>
            <a:r>
              <a:rPr lang="en-GB" dirty="0" smtClean="0"/>
              <a:t>QAB meetings: an online meeting can be scheduled within to weeks.</a:t>
            </a:r>
          </a:p>
          <a:p>
            <a:pPr marL="742916" lvl="1" indent="-285750">
              <a:buFont typeface="Wingdings" charset="2"/>
              <a:buChar char="q"/>
            </a:pPr>
            <a:r>
              <a:rPr lang="en-GB" dirty="0" smtClean="0"/>
              <a:t>Objective: to make amendments, corrections, additions to the QCMP and approve it.</a:t>
            </a:r>
          </a:p>
          <a:p>
            <a:pPr marL="742916" lvl="1" indent="-285750">
              <a:buFont typeface="Wingdings" charset="2"/>
              <a:buChar char="q"/>
            </a:pPr>
            <a:r>
              <a:rPr lang="en-GB" dirty="0" smtClean="0"/>
              <a:t>Send the QCMP to the General Board </a:t>
            </a:r>
          </a:p>
        </p:txBody>
      </p:sp>
      <p:pic>
        <p:nvPicPr>
          <p:cNvPr id="2" name="Imagen 1" descr="iesp logo 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202241"/>
            <a:ext cx="3117087" cy="599652"/>
          </a:xfrm>
          <a:prstGeom prst="rect">
            <a:avLst/>
          </a:prstGeom>
        </p:spPr>
      </p:pic>
      <p:sp>
        <p:nvSpPr>
          <p:cNvPr id="9" name="CuadroTexto 8"/>
          <p:cNvSpPr txBox="1"/>
          <p:nvPr/>
        </p:nvSpPr>
        <p:spPr>
          <a:xfrm>
            <a:off x="819514" y="259560"/>
            <a:ext cx="1764375" cy="523220"/>
          </a:xfrm>
          <a:prstGeom prst="rect">
            <a:avLst/>
          </a:prstGeom>
          <a:noFill/>
        </p:spPr>
        <p:txBody>
          <a:bodyPr wrap="none" rtlCol="0">
            <a:spAutoFit/>
          </a:bodyPr>
          <a:lstStyle/>
          <a:p>
            <a:r>
              <a:rPr lang="en-GB" sz="2800" b="1" dirty="0" smtClean="0">
                <a:solidFill>
                  <a:srgbClr val="800000"/>
                </a:solidFill>
              </a:rPr>
              <a:t>UCA tasks.</a:t>
            </a:r>
            <a:endParaRPr lang="en-GB" sz="2800" b="1" dirty="0">
              <a:solidFill>
                <a:srgbClr val="800000"/>
              </a:solidFill>
            </a:endParaRPr>
          </a:p>
        </p:txBody>
      </p:sp>
    </p:spTree>
    <p:extLst>
      <p:ext uri="{BB962C8B-B14F-4D97-AF65-F5344CB8AC3E}">
        <p14:creationId xmlns:p14="http://schemas.microsoft.com/office/powerpoint/2010/main" val="344715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erasm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268" y="214940"/>
            <a:ext cx="1896912" cy="541976"/>
          </a:xfrm>
          <a:prstGeom prst="rect">
            <a:avLst/>
          </a:prstGeom>
        </p:spPr>
      </p:pic>
      <p:pic>
        <p:nvPicPr>
          <p:cNvPr id="8" name="Imagen 7" descr="U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5" y="120744"/>
            <a:ext cx="516875" cy="683866"/>
          </a:xfrm>
          <a:prstGeom prst="rect">
            <a:avLst/>
          </a:prstGeom>
        </p:spPr>
      </p:pic>
      <p:sp>
        <p:nvSpPr>
          <p:cNvPr id="5" name="CuadroTexto 4"/>
          <p:cNvSpPr txBox="1"/>
          <p:nvPr/>
        </p:nvSpPr>
        <p:spPr>
          <a:xfrm>
            <a:off x="824630" y="944057"/>
            <a:ext cx="7611506" cy="3785652"/>
          </a:xfrm>
          <a:prstGeom prst="rect">
            <a:avLst/>
          </a:prstGeom>
          <a:noFill/>
        </p:spPr>
        <p:txBody>
          <a:bodyPr wrap="square" rtlCol="0">
            <a:spAutoFit/>
          </a:bodyPr>
          <a:lstStyle/>
          <a:p>
            <a:r>
              <a:rPr lang="en-GB" sz="2400" b="1" dirty="0" smtClean="0">
                <a:solidFill>
                  <a:schemeClr val="tx2">
                    <a:lumMod val="75000"/>
                  </a:schemeClr>
                </a:solidFill>
              </a:rPr>
              <a:t>1.- Situation of WP5.</a:t>
            </a:r>
          </a:p>
          <a:p>
            <a:endParaRPr lang="en-GB" dirty="0" smtClean="0"/>
          </a:p>
          <a:p>
            <a:pPr marL="285750" indent="-285750">
              <a:buFont typeface="Wingdings" charset="2"/>
              <a:buChar char="q"/>
            </a:pPr>
            <a:r>
              <a:rPr lang="en-GB" dirty="0" smtClean="0"/>
              <a:t>Fact: the situation caused for the COVID-19 outbreak is likely to affect Europe for at least three or four more months. </a:t>
            </a:r>
          </a:p>
          <a:p>
            <a:pPr marL="742916" lvl="1" indent="-285750">
              <a:buFont typeface="Wingdings" charset="2"/>
              <a:buChar char="q"/>
            </a:pPr>
            <a:r>
              <a:rPr lang="en-GB" dirty="0" smtClean="0"/>
              <a:t>Suggestion 1: the whole project needs to be re-scheduled in view that international trips are going to be difficult to be done in the next months</a:t>
            </a:r>
          </a:p>
          <a:p>
            <a:pPr marL="742916" lvl="1" indent="-285750">
              <a:buFont typeface="Wingdings" charset="2"/>
              <a:buChar char="q"/>
            </a:pPr>
            <a:r>
              <a:rPr lang="en-GB" dirty="0" smtClean="0"/>
              <a:t>Suggestion 2: whenever is possible change to online sessions for training.</a:t>
            </a:r>
          </a:p>
          <a:p>
            <a:pPr marL="285750" indent="-285750">
              <a:buFont typeface="Wingdings" charset="2"/>
              <a:buChar char="q"/>
            </a:pPr>
            <a:r>
              <a:rPr lang="en-GB" dirty="0" smtClean="0"/>
              <a:t>Since Montenegro has not been as badly affected as Spain or France, it should be important to speed as much as possible the administrative procedures to buy the equipment, would the situation </a:t>
            </a:r>
            <a:r>
              <a:rPr lang="en-GB" smtClean="0"/>
              <a:t>at Montenegro allow that.</a:t>
            </a:r>
            <a:endParaRPr lang="en-GB" dirty="0" smtClean="0"/>
          </a:p>
        </p:txBody>
      </p:sp>
      <p:pic>
        <p:nvPicPr>
          <p:cNvPr id="2" name="Imagen 1" descr="iesp logo 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202241"/>
            <a:ext cx="3117087" cy="599652"/>
          </a:xfrm>
          <a:prstGeom prst="rect">
            <a:avLst/>
          </a:prstGeom>
        </p:spPr>
      </p:pic>
      <p:sp>
        <p:nvSpPr>
          <p:cNvPr id="9" name="CuadroTexto 8"/>
          <p:cNvSpPr txBox="1"/>
          <p:nvPr/>
        </p:nvSpPr>
        <p:spPr>
          <a:xfrm>
            <a:off x="819514" y="259560"/>
            <a:ext cx="1764375" cy="523220"/>
          </a:xfrm>
          <a:prstGeom prst="rect">
            <a:avLst/>
          </a:prstGeom>
          <a:noFill/>
        </p:spPr>
        <p:txBody>
          <a:bodyPr wrap="none" rtlCol="0">
            <a:spAutoFit/>
          </a:bodyPr>
          <a:lstStyle/>
          <a:p>
            <a:r>
              <a:rPr lang="en-GB" sz="2800" b="1" dirty="0" smtClean="0">
                <a:solidFill>
                  <a:srgbClr val="800000"/>
                </a:solidFill>
              </a:rPr>
              <a:t>UCA tasks.</a:t>
            </a:r>
            <a:endParaRPr lang="en-GB" sz="2800" b="1" dirty="0">
              <a:solidFill>
                <a:srgbClr val="800000"/>
              </a:solidFill>
            </a:endParaRPr>
          </a:p>
        </p:txBody>
      </p:sp>
    </p:spTree>
    <p:extLst>
      <p:ext uri="{BB962C8B-B14F-4D97-AF65-F5344CB8AC3E}">
        <p14:creationId xmlns:p14="http://schemas.microsoft.com/office/powerpoint/2010/main" val="414150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erasm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268" y="214940"/>
            <a:ext cx="1896912" cy="541976"/>
          </a:xfrm>
          <a:prstGeom prst="rect">
            <a:avLst/>
          </a:prstGeom>
        </p:spPr>
      </p:pic>
      <p:pic>
        <p:nvPicPr>
          <p:cNvPr id="8" name="Imagen 7" descr="U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5" y="120744"/>
            <a:ext cx="516875" cy="683866"/>
          </a:xfrm>
          <a:prstGeom prst="rect">
            <a:avLst/>
          </a:prstGeom>
        </p:spPr>
      </p:pic>
      <p:sp>
        <p:nvSpPr>
          <p:cNvPr id="3" name="CuadroTexto 2"/>
          <p:cNvSpPr txBox="1"/>
          <p:nvPr/>
        </p:nvSpPr>
        <p:spPr>
          <a:xfrm>
            <a:off x="819514" y="259560"/>
            <a:ext cx="1764375" cy="523220"/>
          </a:xfrm>
          <a:prstGeom prst="rect">
            <a:avLst/>
          </a:prstGeom>
          <a:noFill/>
        </p:spPr>
        <p:txBody>
          <a:bodyPr wrap="none" rtlCol="0">
            <a:spAutoFit/>
          </a:bodyPr>
          <a:lstStyle/>
          <a:p>
            <a:r>
              <a:rPr lang="en-GB" sz="2800" b="1" dirty="0" smtClean="0">
                <a:solidFill>
                  <a:srgbClr val="800000"/>
                </a:solidFill>
              </a:rPr>
              <a:t>UCA tasks.</a:t>
            </a:r>
            <a:endParaRPr lang="en-GB" sz="2800" b="1" dirty="0">
              <a:solidFill>
                <a:srgbClr val="800000"/>
              </a:solidFill>
            </a:endParaRPr>
          </a:p>
        </p:txBody>
      </p:sp>
      <p:sp>
        <p:nvSpPr>
          <p:cNvPr id="5" name="CuadroTexto 4"/>
          <p:cNvSpPr txBox="1"/>
          <p:nvPr/>
        </p:nvSpPr>
        <p:spPr>
          <a:xfrm>
            <a:off x="824630" y="944057"/>
            <a:ext cx="7611506" cy="4062651"/>
          </a:xfrm>
          <a:prstGeom prst="rect">
            <a:avLst/>
          </a:prstGeom>
          <a:noFill/>
        </p:spPr>
        <p:txBody>
          <a:bodyPr wrap="square" rtlCol="0">
            <a:spAutoFit/>
          </a:bodyPr>
          <a:lstStyle/>
          <a:p>
            <a:r>
              <a:rPr lang="en-GB" sz="2400" b="1" dirty="0" smtClean="0">
                <a:solidFill>
                  <a:schemeClr val="tx2">
                    <a:lumMod val="75000"/>
                  </a:schemeClr>
                </a:solidFill>
              </a:rPr>
              <a:t>WP1:</a:t>
            </a:r>
          </a:p>
          <a:p>
            <a:endParaRPr lang="en-GB" dirty="0" smtClean="0"/>
          </a:p>
          <a:p>
            <a:pPr marL="285750" indent="-285750">
              <a:buFont typeface="Wingdings" charset="2"/>
              <a:buChar char="q"/>
            </a:pPr>
            <a:r>
              <a:rPr lang="en-GB" dirty="0" smtClean="0"/>
              <a:t>Task: to host a two-days visit of MHE representatives at UCA in March for benchmarking.</a:t>
            </a:r>
          </a:p>
          <a:p>
            <a:pPr marL="285750" indent="-285750">
              <a:buFont typeface="Wingdings" charset="2"/>
              <a:buChar char="q"/>
            </a:pPr>
            <a:r>
              <a:rPr lang="en-GB" dirty="0" smtClean="0"/>
              <a:t>Situation</a:t>
            </a:r>
          </a:p>
          <a:p>
            <a:pPr marL="742916" lvl="1" indent="-285750">
              <a:buFont typeface="Wingdings" charset="2"/>
              <a:buChar char="q"/>
            </a:pPr>
            <a:r>
              <a:rPr lang="en-GB" dirty="0" smtClean="0"/>
              <a:t>The agenda and the contents of the visit is prepared. </a:t>
            </a:r>
          </a:p>
          <a:p>
            <a:pPr marL="742916" lvl="1" indent="-285750">
              <a:buFont typeface="Wingdings" charset="2"/>
              <a:buChar char="q"/>
            </a:pPr>
            <a:r>
              <a:rPr lang="en-GB" dirty="0" smtClean="0"/>
              <a:t>The dates were initially changed to April and finally, cancelled because of the COVID-19</a:t>
            </a:r>
          </a:p>
          <a:p>
            <a:pPr marL="285750" indent="-285750">
              <a:buFont typeface="Wingdings" charset="2"/>
              <a:buChar char="q"/>
            </a:pPr>
            <a:r>
              <a:rPr lang="en-GB" dirty="0" smtClean="0"/>
              <a:t>Suggestion:</a:t>
            </a:r>
          </a:p>
          <a:p>
            <a:pPr marL="742916" lvl="1" indent="-285750">
              <a:buFont typeface="Wingdings" charset="2"/>
              <a:buChar char="q"/>
            </a:pPr>
            <a:r>
              <a:rPr lang="en-GB" dirty="0" smtClean="0"/>
              <a:t>To change part of the agenda and contents to an online format. Online sessions could be spread over a week.</a:t>
            </a:r>
          </a:p>
          <a:p>
            <a:pPr marL="742916" lvl="1" indent="-285750">
              <a:buFont typeface="Wingdings" charset="2"/>
              <a:buChar char="q"/>
            </a:pPr>
            <a:r>
              <a:rPr lang="en-GB" dirty="0" smtClean="0"/>
              <a:t>Send the documentations and forms online to work with them during the sessions. That will allow MHE to resume their work</a:t>
            </a:r>
          </a:p>
          <a:p>
            <a:pPr marL="742916" lvl="1" indent="-285750">
              <a:buFont typeface="Wingdings" charset="2"/>
              <a:buChar char="q"/>
            </a:pPr>
            <a:r>
              <a:rPr lang="en-GB" dirty="0" smtClean="0"/>
              <a:t>Set up a visit to the facilities of UCA to October-November.</a:t>
            </a:r>
          </a:p>
        </p:txBody>
      </p:sp>
      <p:pic>
        <p:nvPicPr>
          <p:cNvPr id="2" name="Imagen 1" descr="iesp logo 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202241"/>
            <a:ext cx="3117087" cy="599652"/>
          </a:xfrm>
          <a:prstGeom prst="rect">
            <a:avLst/>
          </a:prstGeom>
        </p:spPr>
      </p:pic>
    </p:spTree>
    <p:extLst>
      <p:ext uri="{BB962C8B-B14F-4D97-AF65-F5344CB8AC3E}">
        <p14:creationId xmlns:p14="http://schemas.microsoft.com/office/powerpoint/2010/main" val="422972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erasm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268" y="214940"/>
            <a:ext cx="1896912" cy="541976"/>
          </a:xfrm>
          <a:prstGeom prst="rect">
            <a:avLst/>
          </a:prstGeom>
        </p:spPr>
      </p:pic>
      <p:pic>
        <p:nvPicPr>
          <p:cNvPr id="8" name="Imagen 7" descr="U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5" y="120744"/>
            <a:ext cx="516875" cy="683866"/>
          </a:xfrm>
          <a:prstGeom prst="rect">
            <a:avLst/>
          </a:prstGeom>
        </p:spPr>
      </p:pic>
      <p:sp>
        <p:nvSpPr>
          <p:cNvPr id="3" name="CuadroTexto 2"/>
          <p:cNvSpPr txBox="1"/>
          <p:nvPr/>
        </p:nvSpPr>
        <p:spPr>
          <a:xfrm>
            <a:off x="819514" y="259560"/>
            <a:ext cx="1764375" cy="523220"/>
          </a:xfrm>
          <a:prstGeom prst="rect">
            <a:avLst/>
          </a:prstGeom>
          <a:noFill/>
        </p:spPr>
        <p:txBody>
          <a:bodyPr wrap="none" rtlCol="0">
            <a:spAutoFit/>
          </a:bodyPr>
          <a:lstStyle/>
          <a:p>
            <a:r>
              <a:rPr lang="en-GB" sz="2800" b="1" dirty="0" smtClean="0">
                <a:solidFill>
                  <a:srgbClr val="800000"/>
                </a:solidFill>
              </a:rPr>
              <a:t>UCA tasks.</a:t>
            </a:r>
            <a:endParaRPr lang="en-GB" sz="2800" b="1" dirty="0">
              <a:solidFill>
                <a:srgbClr val="800000"/>
              </a:solidFill>
            </a:endParaRPr>
          </a:p>
        </p:txBody>
      </p:sp>
      <p:sp>
        <p:nvSpPr>
          <p:cNvPr id="5" name="CuadroTexto 4"/>
          <p:cNvSpPr txBox="1"/>
          <p:nvPr/>
        </p:nvSpPr>
        <p:spPr>
          <a:xfrm>
            <a:off x="824630" y="944057"/>
            <a:ext cx="8197550" cy="4062651"/>
          </a:xfrm>
          <a:prstGeom prst="rect">
            <a:avLst/>
          </a:prstGeom>
          <a:noFill/>
        </p:spPr>
        <p:txBody>
          <a:bodyPr wrap="square" rtlCol="0">
            <a:spAutoFit/>
          </a:bodyPr>
          <a:lstStyle/>
          <a:p>
            <a:r>
              <a:rPr lang="en-GB" sz="2400" b="1" dirty="0" smtClean="0">
                <a:solidFill>
                  <a:schemeClr val="tx2">
                    <a:lumMod val="75000"/>
                  </a:schemeClr>
                </a:solidFill>
              </a:rPr>
              <a:t>WP1:</a:t>
            </a:r>
            <a:endParaRPr lang="en-GB" dirty="0" smtClean="0"/>
          </a:p>
          <a:p>
            <a:pPr marL="285750" indent="-285750">
              <a:buFont typeface="Wingdings" charset="2"/>
              <a:buChar char="q"/>
            </a:pPr>
            <a:r>
              <a:rPr lang="en-GB" dirty="0" smtClean="0"/>
              <a:t>Task: to host a two-days visit of MHE representatives at UCA in June. Objective: summer schools and linguistic strategy.</a:t>
            </a:r>
          </a:p>
          <a:p>
            <a:pPr marL="285750" indent="-285750">
              <a:buFont typeface="Wingdings" charset="2"/>
              <a:buChar char="q"/>
            </a:pPr>
            <a:r>
              <a:rPr lang="en-GB" dirty="0" smtClean="0"/>
              <a:t>Situation</a:t>
            </a:r>
          </a:p>
          <a:p>
            <a:pPr marL="742916" lvl="1" indent="-285750">
              <a:buFont typeface="Wingdings" charset="2"/>
              <a:buChar char="q"/>
            </a:pPr>
            <a:r>
              <a:rPr lang="en-GB" dirty="0" smtClean="0"/>
              <a:t>The agenda and the contents are not yet prepared. </a:t>
            </a:r>
          </a:p>
          <a:p>
            <a:pPr marL="742916" lvl="1" indent="-285750">
              <a:buFont typeface="Wingdings" charset="2"/>
              <a:buChar char="q"/>
            </a:pPr>
            <a:r>
              <a:rPr lang="en-GB" dirty="0" smtClean="0"/>
              <a:t>The quarantine for international flights from outside EU will be likely lifted in June, but there are no dates fixed. Depends on the evolution of the pandemic.</a:t>
            </a:r>
          </a:p>
          <a:p>
            <a:pPr marL="285750" indent="-285750">
              <a:buFont typeface="Wingdings" charset="2"/>
              <a:buChar char="q"/>
            </a:pPr>
            <a:r>
              <a:rPr lang="en-GB" dirty="0" smtClean="0"/>
              <a:t>Suggestion:</a:t>
            </a:r>
          </a:p>
          <a:p>
            <a:pPr marL="742916" lvl="1" indent="-285750">
              <a:buFont typeface="Wingdings" charset="2"/>
              <a:buChar char="q"/>
            </a:pPr>
            <a:r>
              <a:rPr lang="en-GB" dirty="0" smtClean="0"/>
              <a:t>To change part of the agenda and contents to an online format. Online sessions could be spread over a week. Visit can be delayed to October-November, jointly with the other visit.</a:t>
            </a:r>
          </a:p>
          <a:p>
            <a:pPr marL="742916" lvl="1" indent="-285750">
              <a:buFont typeface="Wingdings" charset="2"/>
              <a:buChar char="q"/>
            </a:pPr>
            <a:r>
              <a:rPr lang="en-GB" dirty="0" smtClean="0"/>
              <a:t>Either, maintaining the date or delaying to July. </a:t>
            </a:r>
          </a:p>
          <a:p>
            <a:pPr marL="742916" lvl="1" indent="-285750">
              <a:buFont typeface="Wingdings" charset="2"/>
              <a:buChar char="q"/>
            </a:pPr>
            <a:r>
              <a:rPr lang="en-GB" dirty="0" smtClean="0"/>
              <a:t>Reason: the work load that is being put up onto the staff and teaching staff will reach its peak in June, during finals.</a:t>
            </a:r>
          </a:p>
        </p:txBody>
      </p:sp>
      <p:pic>
        <p:nvPicPr>
          <p:cNvPr id="2" name="Imagen 1" descr="iesp logo 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202241"/>
            <a:ext cx="3117087" cy="599652"/>
          </a:xfrm>
          <a:prstGeom prst="rect">
            <a:avLst/>
          </a:prstGeom>
        </p:spPr>
      </p:pic>
    </p:spTree>
    <p:extLst>
      <p:ext uri="{BB962C8B-B14F-4D97-AF65-F5344CB8AC3E}">
        <p14:creationId xmlns:p14="http://schemas.microsoft.com/office/powerpoint/2010/main" val="422695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erasm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268" y="214940"/>
            <a:ext cx="1896912" cy="541976"/>
          </a:xfrm>
          <a:prstGeom prst="rect">
            <a:avLst/>
          </a:prstGeom>
        </p:spPr>
      </p:pic>
      <p:pic>
        <p:nvPicPr>
          <p:cNvPr id="8" name="Imagen 7" descr="U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5" y="120744"/>
            <a:ext cx="516875" cy="683866"/>
          </a:xfrm>
          <a:prstGeom prst="rect">
            <a:avLst/>
          </a:prstGeom>
        </p:spPr>
      </p:pic>
      <p:sp>
        <p:nvSpPr>
          <p:cNvPr id="3" name="CuadroTexto 2"/>
          <p:cNvSpPr txBox="1"/>
          <p:nvPr/>
        </p:nvSpPr>
        <p:spPr>
          <a:xfrm>
            <a:off x="819514" y="259560"/>
            <a:ext cx="1764375" cy="523220"/>
          </a:xfrm>
          <a:prstGeom prst="rect">
            <a:avLst/>
          </a:prstGeom>
          <a:noFill/>
        </p:spPr>
        <p:txBody>
          <a:bodyPr wrap="none" rtlCol="0">
            <a:spAutoFit/>
          </a:bodyPr>
          <a:lstStyle/>
          <a:p>
            <a:r>
              <a:rPr lang="en-GB" sz="2800" b="1" dirty="0" smtClean="0">
                <a:solidFill>
                  <a:srgbClr val="800000"/>
                </a:solidFill>
              </a:rPr>
              <a:t>UCA tasks.</a:t>
            </a:r>
            <a:endParaRPr lang="en-GB" sz="2800" b="1" dirty="0">
              <a:solidFill>
                <a:srgbClr val="800000"/>
              </a:solidFill>
            </a:endParaRPr>
          </a:p>
        </p:txBody>
      </p:sp>
      <p:sp>
        <p:nvSpPr>
          <p:cNvPr id="5" name="CuadroTexto 4"/>
          <p:cNvSpPr txBox="1"/>
          <p:nvPr/>
        </p:nvSpPr>
        <p:spPr>
          <a:xfrm>
            <a:off x="824630" y="944057"/>
            <a:ext cx="8197550" cy="3508653"/>
          </a:xfrm>
          <a:prstGeom prst="rect">
            <a:avLst/>
          </a:prstGeom>
          <a:noFill/>
        </p:spPr>
        <p:txBody>
          <a:bodyPr wrap="square" rtlCol="0">
            <a:spAutoFit/>
          </a:bodyPr>
          <a:lstStyle/>
          <a:p>
            <a:r>
              <a:rPr lang="en-GB" sz="2400" b="1" dirty="0" smtClean="0">
                <a:solidFill>
                  <a:schemeClr val="tx2">
                    <a:lumMod val="75000"/>
                  </a:schemeClr>
                </a:solidFill>
              </a:rPr>
              <a:t>WP2:</a:t>
            </a:r>
            <a:endParaRPr lang="en-GB" dirty="0" smtClean="0"/>
          </a:p>
          <a:p>
            <a:pPr marL="285750" indent="-285750">
              <a:buFont typeface="Wingdings" charset="2"/>
              <a:buChar char="q"/>
            </a:pPr>
            <a:r>
              <a:rPr lang="en-GB" dirty="0" smtClean="0"/>
              <a:t>Task: to deliver a four-days training at MHE institutions by representatives of UCA in June. </a:t>
            </a:r>
          </a:p>
          <a:p>
            <a:pPr marL="285750" indent="-285750">
              <a:buFont typeface="Wingdings" charset="2"/>
              <a:buChar char="q"/>
            </a:pPr>
            <a:r>
              <a:rPr lang="en-GB" dirty="0" smtClean="0"/>
              <a:t>Target: international offices staff.</a:t>
            </a:r>
          </a:p>
          <a:p>
            <a:pPr marL="285750" indent="-285750">
              <a:buFont typeface="Wingdings" charset="2"/>
              <a:buChar char="q"/>
            </a:pPr>
            <a:r>
              <a:rPr lang="en-GB" dirty="0" smtClean="0"/>
              <a:t>Situation</a:t>
            </a:r>
          </a:p>
          <a:p>
            <a:pPr marL="742916" lvl="1" indent="-285750">
              <a:buFont typeface="Wingdings" charset="2"/>
              <a:buChar char="q"/>
            </a:pPr>
            <a:r>
              <a:rPr lang="en-GB" dirty="0" smtClean="0"/>
              <a:t>It is unlikely that travels can be resumed that soon. Besides, there might be concerns from the staff to travel to other countries.</a:t>
            </a:r>
          </a:p>
          <a:p>
            <a:pPr marL="742916" lvl="1" indent="-285750">
              <a:buFont typeface="Wingdings" charset="2"/>
              <a:buChar char="q"/>
            </a:pPr>
            <a:r>
              <a:rPr lang="en-GB" dirty="0" smtClean="0"/>
              <a:t>No materials or plans have been done so far. Confinement and online teaching prevented to work on the materials and possible contents. </a:t>
            </a:r>
          </a:p>
          <a:p>
            <a:pPr marL="285750" indent="-285750">
              <a:buFont typeface="Wingdings" charset="2"/>
              <a:buChar char="q"/>
            </a:pPr>
            <a:r>
              <a:rPr lang="en-GB" dirty="0" smtClean="0"/>
              <a:t>Suggestion:</a:t>
            </a:r>
          </a:p>
          <a:p>
            <a:pPr marL="742916" lvl="1" indent="-285750">
              <a:buFont typeface="Wingdings" charset="2"/>
              <a:buChar char="q"/>
            </a:pPr>
            <a:r>
              <a:rPr lang="en-GB" dirty="0" smtClean="0"/>
              <a:t>To delay the visit until the other </a:t>
            </a:r>
            <a:r>
              <a:rPr lang="en-GB" dirty="0" err="1" smtClean="0"/>
              <a:t>taks</a:t>
            </a:r>
            <a:r>
              <a:rPr lang="en-GB" dirty="0" smtClean="0"/>
              <a:t> </a:t>
            </a:r>
            <a:r>
              <a:rPr lang="mr-IN" dirty="0" smtClean="0"/>
              <a:t>–</a:t>
            </a:r>
            <a:r>
              <a:rPr lang="en-GB" dirty="0" smtClean="0"/>
              <a:t>on line visits, in WP1 have been accomplished.</a:t>
            </a:r>
          </a:p>
        </p:txBody>
      </p:sp>
      <p:pic>
        <p:nvPicPr>
          <p:cNvPr id="2" name="Imagen 1" descr="iesp logo 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202241"/>
            <a:ext cx="3117087" cy="599652"/>
          </a:xfrm>
          <a:prstGeom prst="rect">
            <a:avLst/>
          </a:prstGeom>
        </p:spPr>
      </p:pic>
    </p:spTree>
    <p:extLst>
      <p:ext uri="{BB962C8B-B14F-4D97-AF65-F5344CB8AC3E}">
        <p14:creationId xmlns:p14="http://schemas.microsoft.com/office/powerpoint/2010/main" val="77007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erasm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180287" cy="622940"/>
          </a:xfrm>
          <a:prstGeom prst="rect">
            <a:avLst/>
          </a:prstGeom>
        </p:spPr>
      </p:pic>
      <p:pic>
        <p:nvPicPr>
          <p:cNvPr id="14" name="Imagen 13" descr="U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483" y="78531"/>
            <a:ext cx="594731" cy="786875"/>
          </a:xfrm>
          <a:prstGeom prst="rect">
            <a:avLst/>
          </a:prstGeom>
        </p:spPr>
      </p:pic>
      <p:sp>
        <p:nvSpPr>
          <p:cNvPr id="10" name="1 CuadroTexto"/>
          <p:cNvSpPr txBox="1">
            <a:spLocks noChangeArrowheads="1"/>
          </p:cNvSpPr>
          <p:nvPr/>
        </p:nvSpPr>
        <p:spPr bwMode="auto">
          <a:xfrm>
            <a:off x="628650" y="8720138"/>
            <a:ext cx="6411913"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Century Gothic" charset="0"/>
                <a:ea typeface="ＭＳ Ｐゴシック" charset="0"/>
                <a:cs typeface="ＭＳ Ｐゴシック" charset="0"/>
              </a:defRPr>
            </a:lvl1pPr>
            <a:lvl2pPr marL="742950" indent="-285750" eaLnBrk="0" hangingPunct="0">
              <a:defRPr sz="2400" b="1">
                <a:solidFill>
                  <a:schemeClr val="bg1"/>
                </a:solidFill>
                <a:latin typeface="Century Gothic" charset="0"/>
                <a:ea typeface="ＭＳ Ｐゴシック" charset="0"/>
              </a:defRPr>
            </a:lvl2pPr>
            <a:lvl3pPr marL="1143000" indent="-228600" eaLnBrk="0" hangingPunct="0">
              <a:defRPr sz="2400" b="1">
                <a:solidFill>
                  <a:schemeClr val="bg1"/>
                </a:solidFill>
                <a:latin typeface="Century Gothic" charset="0"/>
                <a:ea typeface="ＭＳ Ｐゴシック" charset="0"/>
              </a:defRPr>
            </a:lvl3pPr>
            <a:lvl4pPr marL="1600200" indent="-228600" eaLnBrk="0" hangingPunct="0">
              <a:defRPr sz="2400" b="1">
                <a:solidFill>
                  <a:schemeClr val="bg1"/>
                </a:solidFill>
                <a:latin typeface="Century Gothic" charset="0"/>
                <a:ea typeface="ＭＳ Ｐゴシック" charset="0"/>
              </a:defRPr>
            </a:lvl4pPr>
            <a:lvl5pPr marL="2057400" indent="-228600" eaLnBrk="0" hangingPunct="0">
              <a:defRPr sz="2400" b="1">
                <a:solidFill>
                  <a:schemeClr val="bg1"/>
                </a:solidFill>
                <a:latin typeface="Century Gothic" charset="0"/>
                <a:ea typeface="ＭＳ Ｐゴシック" charset="0"/>
              </a:defRPr>
            </a:lvl5pPr>
            <a:lvl6pPr marL="2514600" indent="-228600" defTabSz="649288" eaLnBrk="0" fontAlgn="base" hangingPunct="0">
              <a:spcBef>
                <a:spcPct val="0"/>
              </a:spcBef>
              <a:spcAft>
                <a:spcPct val="0"/>
              </a:spcAft>
              <a:defRPr sz="2400" b="1">
                <a:solidFill>
                  <a:schemeClr val="bg1"/>
                </a:solidFill>
                <a:latin typeface="Century Gothic" charset="0"/>
                <a:ea typeface="ＭＳ Ｐゴシック" charset="0"/>
              </a:defRPr>
            </a:lvl6pPr>
            <a:lvl7pPr marL="2971800" indent="-228600" defTabSz="649288" eaLnBrk="0" fontAlgn="base" hangingPunct="0">
              <a:spcBef>
                <a:spcPct val="0"/>
              </a:spcBef>
              <a:spcAft>
                <a:spcPct val="0"/>
              </a:spcAft>
              <a:defRPr sz="2400" b="1">
                <a:solidFill>
                  <a:schemeClr val="bg1"/>
                </a:solidFill>
                <a:latin typeface="Century Gothic" charset="0"/>
                <a:ea typeface="ＭＳ Ｐゴシック" charset="0"/>
              </a:defRPr>
            </a:lvl7pPr>
            <a:lvl8pPr marL="3429000" indent="-228600" defTabSz="649288" eaLnBrk="0" fontAlgn="base" hangingPunct="0">
              <a:spcBef>
                <a:spcPct val="0"/>
              </a:spcBef>
              <a:spcAft>
                <a:spcPct val="0"/>
              </a:spcAft>
              <a:defRPr sz="2400" b="1">
                <a:solidFill>
                  <a:schemeClr val="bg1"/>
                </a:solidFill>
                <a:latin typeface="Century Gothic" charset="0"/>
                <a:ea typeface="ＭＳ Ｐゴシック" charset="0"/>
              </a:defRPr>
            </a:lvl8pPr>
            <a:lvl9pPr marL="3886200" indent="-228600" defTabSz="649288" eaLnBrk="0" fontAlgn="base" hangingPunct="0">
              <a:spcBef>
                <a:spcPct val="0"/>
              </a:spcBef>
              <a:spcAft>
                <a:spcPct val="0"/>
              </a:spcAft>
              <a:defRPr sz="2400" b="1">
                <a:solidFill>
                  <a:schemeClr val="bg1"/>
                </a:solidFill>
                <a:latin typeface="Century Gothic" charset="0"/>
                <a:ea typeface="ＭＳ Ｐゴシック" charset="0"/>
              </a:defRPr>
            </a:lvl9pPr>
          </a:lstStyle>
          <a:p>
            <a:pPr eaLnBrk="1" hangingPunct="1"/>
            <a:r>
              <a:rPr lang="es-ES_tradnl">
                <a:cs typeface="Arial" charset="0"/>
              </a:rPr>
              <a:t>THE UNIVERSITY OF CADIZ, </a:t>
            </a:r>
          </a:p>
          <a:p>
            <a:pPr eaLnBrk="1" hangingPunct="1"/>
            <a:r>
              <a:rPr lang="es-ES_tradnl">
                <a:cs typeface="Arial" charset="0"/>
              </a:rPr>
              <a:t>	THE UNIVERSITY OF SOUTHERN EUROPE</a:t>
            </a:r>
            <a:endParaRPr lang="es-ES">
              <a:cs typeface="Arial" charset="0"/>
            </a:endParaRPr>
          </a:p>
        </p:txBody>
      </p:sp>
      <p:pic>
        <p:nvPicPr>
          <p:cNvPr id="11" name="Imagen 3" descr="P51202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7729" y="570850"/>
            <a:ext cx="5853687" cy="4390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CuadroTexto 1"/>
          <p:cNvSpPr txBox="1">
            <a:spLocks noChangeArrowheads="1"/>
          </p:cNvSpPr>
          <p:nvPr/>
        </p:nvSpPr>
        <p:spPr bwMode="auto">
          <a:xfrm>
            <a:off x="1798741" y="641276"/>
            <a:ext cx="590881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bg1"/>
                </a:solidFill>
                <a:latin typeface="Century Gothic" charset="0"/>
                <a:ea typeface="ＭＳ Ｐゴシック" charset="0"/>
                <a:cs typeface="ＭＳ Ｐゴシック" charset="0"/>
              </a:defRPr>
            </a:lvl1pPr>
            <a:lvl2pPr marL="742950" indent="-285750" eaLnBrk="0" hangingPunct="0">
              <a:defRPr sz="2400" b="1">
                <a:solidFill>
                  <a:schemeClr val="bg1"/>
                </a:solidFill>
                <a:latin typeface="Century Gothic" charset="0"/>
                <a:ea typeface="ＭＳ Ｐゴシック" charset="0"/>
              </a:defRPr>
            </a:lvl2pPr>
            <a:lvl3pPr marL="1143000" indent="-228600" eaLnBrk="0" hangingPunct="0">
              <a:defRPr sz="2400" b="1">
                <a:solidFill>
                  <a:schemeClr val="bg1"/>
                </a:solidFill>
                <a:latin typeface="Century Gothic" charset="0"/>
                <a:ea typeface="ＭＳ Ｐゴシック" charset="0"/>
              </a:defRPr>
            </a:lvl3pPr>
            <a:lvl4pPr marL="1600200" indent="-228600" eaLnBrk="0" hangingPunct="0">
              <a:defRPr sz="2400" b="1">
                <a:solidFill>
                  <a:schemeClr val="bg1"/>
                </a:solidFill>
                <a:latin typeface="Century Gothic" charset="0"/>
                <a:ea typeface="ＭＳ Ｐゴシック" charset="0"/>
              </a:defRPr>
            </a:lvl4pPr>
            <a:lvl5pPr marL="2057400" indent="-228600" eaLnBrk="0" hangingPunct="0">
              <a:defRPr sz="2400" b="1">
                <a:solidFill>
                  <a:schemeClr val="bg1"/>
                </a:solidFill>
                <a:latin typeface="Century Gothic" charset="0"/>
                <a:ea typeface="ＭＳ Ｐゴシック" charset="0"/>
              </a:defRPr>
            </a:lvl5pPr>
            <a:lvl6pPr marL="2514600" indent="-228600" defTabSz="649288" eaLnBrk="0" fontAlgn="base" hangingPunct="0">
              <a:spcBef>
                <a:spcPct val="0"/>
              </a:spcBef>
              <a:spcAft>
                <a:spcPct val="0"/>
              </a:spcAft>
              <a:defRPr sz="2400" b="1">
                <a:solidFill>
                  <a:schemeClr val="bg1"/>
                </a:solidFill>
                <a:latin typeface="Century Gothic" charset="0"/>
                <a:ea typeface="ＭＳ Ｐゴシック" charset="0"/>
              </a:defRPr>
            </a:lvl6pPr>
            <a:lvl7pPr marL="2971800" indent="-228600" defTabSz="649288" eaLnBrk="0" fontAlgn="base" hangingPunct="0">
              <a:spcBef>
                <a:spcPct val="0"/>
              </a:spcBef>
              <a:spcAft>
                <a:spcPct val="0"/>
              </a:spcAft>
              <a:defRPr sz="2400" b="1">
                <a:solidFill>
                  <a:schemeClr val="bg1"/>
                </a:solidFill>
                <a:latin typeface="Century Gothic" charset="0"/>
                <a:ea typeface="ＭＳ Ｐゴシック" charset="0"/>
              </a:defRPr>
            </a:lvl7pPr>
            <a:lvl8pPr marL="3429000" indent="-228600" defTabSz="649288" eaLnBrk="0" fontAlgn="base" hangingPunct="0">
              <a:spcBef>
                <a:spcPct val="0"/>
              </a:spcBef>
              <a:spcAft>
                <a:spcPct val="0"/>
              </a:spcAft>
              <a:defRPr sz="2400" b="1">
                <a:solidFill>
                  <a:schemeClr val="bg1"/>
                </a:solidFill>
                <a:latin typeface="Century Gothic" charset="0"/>
                <a:ea typeface="ＭＳ Ｐゴシック" charset="0"/>
              </a:defRPr>
            </a:lvl8pPr>
            <a:lvl9pPr marL="3886200" indent="-228600" defTabSz="649288" eaLnBrk="0" fontAlgn="base" hangingPunct="0">
              <a:spcBef>
                <a:spcPct val="0"/>
              </a:spcBef>
              <a:spcAft>
                <a:spcPct val="0"/>
              </a:spcAft>
              <a:defRPr sz="2400" b="1">
                <a:solidFill>
                  <a:schemeClr val="bg1"/>
                </a:solidFill>
                <a:latin typeface="Century Gothic" charset="0"/>
                <a:ea typeface="ＭＳ Ｐゴシック" charset="0"/>
              </a:defRPr>
            </a:lvl9pPr>
          </a:lstStyle>
          <a:p>
            <a:pPr eaLnBrk="1" hangingPunct="1"/>
            <a:r>
              <a:rPr lang="es-ES" sz="3600" dirty="0" smtClean="0"/>
              <a:t>THANK YOU VERY MUCH!!!</a:t>
            </a:r>
            <a:endParaRPr lang="es-ES" sz="3600" dirty="0"/>
          </a:p>
        </p:txBody>
      </p:sp>
    </p:spTree>
    <p:extLst>
      <p:ext uri="{BB962C8B-B14F-4D97-AF65-F5344CB8AC3E}">
        <p14:creationId xmlns:p14="http://schemas.microsoft.com/office/powerpoint/2010/main" val="3010190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726</Words>
  <Application>Microsoft Office PowerPoint</Application>
  <PresentationFormat>On-screen Show (16:9)</PresentationFormat>
  <Paragraphs>95</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ＭＳ Ｐゴシック</vt:lpstr>
      <vt:lpstr>Arial</vt:lpstr>
      <vt:lpstr>Calibri</vt:lpstr>
      <vt:lpstr>Century Gothic</vt:lpstr>
      <vt:lpstr>Mangal</vt:lpstr>
      <vt:lpstr>Wingdings</vt:lpstr>
      <vt:lpstr>Tema de Office</vt:lpstr>
      <vt:lpstr>1_Tema de Office</vt:lpstr>
      <vt:lpstr>Fostering Internationalisation at Montenegrin HEIs through Efficient Strategic Planning - IESP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Cadiz: the University of Southern Europe</dc:title>
  <dc:creator>Apple hh</dc:creator>
  <cp:lastModifiedBy>Windows User</cp:lastModifiedBy>
  <cp:revision>139</cp:revision>
  <cp:lastPrinted>2020-05-18T06:46:58Z</cp:lastPrinted>
  <dcterms:created xsi:type="dcterms:W3CDTF">2018-06-17T16:00:19Z</dcterms:created>
  <dcterms:modified xsi:type="dcterms:W3CDTF">2020-06-22T11:35:20Z</dcterms:modified>
</cp:coreProperties>
</file>