
<file path=[Content_Types].xml><?xml version="1.0" encoding="utf-8"?>
<Types xmlns="http://schemas.openxmlformats.org/package/2006/content-types">
  <Default ContentType="application/vnd.openxmlformats-package.relationships+xml" Extension="rels"/>
  <Default ContentType="application/xml" Extension="xml"/>
  <Default ContentType="application/x-fontdata" Extension="fntdata"/>
  <Default ContentType="image/jpeg" Extension="jpg"/>
  <Override ContentType="application/vnd.openxmlformats-officedocument.presentationml.presentation.main+xml" PartName="/ppt/presentation.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slide+xml" PartName="/ppt/slides/slide9.xml"/>
  <Override ContentType="application/vnd.openxmlformats-officedocument.presentationml.slide+xml" PartName="/ppt/slides/slide10.xml"/>
  <Override ContentType="application/vnd.openxmlformats-officedocument.presentationml.slide+xml" PartName="/ppt/slides/slide11.xml"/>
  <Override ContentType="application/vnd.openxmlformats-officedocument.presentationml.slide+xml" PartName="/ppt/slides/slide12.xml"/>
  <Override ContentType="application/vnd.openxmlformats-officedocument.presentationml.slide+xml" PartName="/ppt/slides/slide13.xml"/>
  <Override ContentType="application/vnd.openxmlformats-officedocument.presentationml.slide+xml" PartName="/ppt/slides/slide14.xml"/>
  <Override ContentType="application/vnd.openxmlformats-officedocument.presentationml.slide+xml" PartName="/ppt/slides/slide15.xml"/>
  <Override ContentType="application/vnd.openxmlformats-officedocument.presentationml.slide+xml" PartName="/ppt/slides/slide16.xml"/>
  <Override ContentType="application/vnd.openxmlformats-officedocument.presentationml.slide+xml" PartName="/ppt/slides/slide17.xml"/>
  <Override ContentType="application/vnd.openxmlformats-officedocument.presentationml.slide+xml" PartName="/ppt/slides/slide18.xml"/>
  <Override ContentType="application/vnd.openxmlformats-officedocument.presentationml.slide+xml" PartName="/ppt/slides/slide19.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22.xml"/>
  <Override ContentType="application/vnd.openxmlformats-officedocument.presentationml.slide+xml" PartName="/ppt/slides/slide23.xml"/>
  <Override ContentType="application/vnd.openxmlformats-officedocument.presentationml.slide+xml" PartName="/ppt/slides/slide24.xml"/>
  <Override ContentType="application/vnd.openxmlformats-officedocument.presentationml.slide+xml" PartName="/ppt/slides/slide25.xml"/>
  <Override ContentType="application/vnd.openxmlformats-officedocument.presentationml.slide+xml" PartName="/ppt/slides/slide26.xml"/>
  <Override ContentType="application/vnd.openxmlformats-officedocument.presentationml.slide+xml" PartName="/ppt/slides/slide27.xml"/>
  <Override ContentType="application/vnd.openxmlformats-officedocument.presentationml.slide+xml" PartName="/ppt/slides/slide28.xml"/>
  <Override ContentType="application/vnd.openxmlformats-officedocument.presentationml.slide+xml" PartName="/ppt/slides/slide29.xml"/>
  <Override ContentType="application/vnd.openxmlformats-officedocument.presentationml.slide+xml" PartName="/ppt/slides/slide30.xml"/>
  <Override ContentType="application/vnd.openxmlformats-officedocument.presentationml.slide+xml" PartName="/ppt/slides/slide31.xml"/>
  <Override ContentType="application/vnd.openxmlformats-officedocument.presentationml.slide+xml" PartName="/ppt/slides/slide32.xml"/>
  <Override ContentType="application/vnd.openxmlformats-officedocument.presentationml.slide+xml" PartName="/ppt/slides/slide33.xml"/>
  <Override ContentType="application/vnd.openxmlformats-officedocument.presentationml.slide+xml" PartName="/ppt/slides/slide34.xml"/>
  <Override ContentType="application/vnd.openxmlformats-officedocument.presentationml.slide+xml" PartName="/ppt/slides/slide35.xml"/>
  <Override ContentType="application/vnd.openxmlformats-officedocument.presentationml.slide+xml" PartName="/ppt/slides/slide36.xml"/>
  <Override ContentType="application/vnd.openxmlformats-officedocument.presentationml.slide+xml" PartName="/ppt/slides/slide37.xml"/>
  <Override ContentType="application/vnd.openxmlformats-officedocument.presentationml.slide+xml" PartName="/ppt/slides/slide38.xml"/>
  <Override ContentType="application/vnd.openxmlformats-officedocument.presentationml.slide+xml" PartName="/ppt/slides/slide39.xml"/>
  <Override ContentType="application/vnd.openxmlformats-officedocument.presentationml.slide+xml" PartName="/ppt/slides/slide40.xml"/>
  <Override ContentType="application/vnd.openxmlformats-officedocument.presentationml.slide+xml" PartName="/ppt/slides/slide41.xml"/>
  <Override ContentType="application/vnd.openxmlformats-officedocument.presentationml.slide+xml" PartName="/ppt/slides/slide42.xml"/>
  <Override ContentType="application/vnd.openxmlformats-officedocument.presentationml.slide+xml" PartName="/ppt/slides/slide43.xml"/>
  <Override ContentType="application/vnd.openxmlformats-officedocument.presentationml.slide+xml" PartName="/ppt/slides/slide44.xml"/>
  <Override ContentType="application/vnd.openxmlformats-officedocument.presentationml.slide+xml" PartName="/ppt/slides/slide45.xml"/>
  <Override ContentType="application/vnd.openxmlformats-officedocument.presentationml.notesMaster+xml" PartName="/ppt/notesMasters/notesMaster1.xml"/>
  <Override ContentType="application/vnd.openxmlformats-officedocument.presentationml.presProps+xml" PartName="/ppt/presProps.xml"/>
  <Override ContentType="application/vnd.openxmlformats-officedocument.presentationml.viewProps+xml" PartName="/ppt/viewProps.xml"/>
  <Override ContentType="application/vnd.openxmlformats-officedocument.theme+xml" PartName="/ppt/theme/theme1.xml"/>
  <Override ContentType="application/vnd.openxmlformats-officedocument.presentationml.tableStyles+xml" PartName="/ppt/tableStyle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theme+xml" PartName="/ppt/theme/theme2.xml"/>
  <Override ContentType="application/vnd.openxmlformats-officedocument.presentationml.notesSlide+xml" PartName="/ppt/notesSlides/notesSlide1.xml"/>
  <Override ContentType="application/vnd.openxmlformats-officedocument.presentationml.notesSlide+xml" PartName="/ppt/notesSlides/notesSlide2.xml"/>
  <Override ContentType="application/vnd.openxmlformats-officedocument.presentationml.notesSlide+xml" PartName="/ppt/notesSlides/notesSlide3.xml"/>
  <Override ContentType="application/vnd.openxmlformats-officedocument.presentationml.notesSlide+xml" PartName="/ppt/notesSlides/notesSlide4.xml"/>
  <Override ContentType="application/vnd.openxmlformats-officedocument.presentationml.notesSlide+xml" PartName="/ppt/notesSlides/notesSlide5.xml"/>
  <Override ContentType="application/vnd.openxmlformats-officedocument.presentationml.notesSlide+xml" PartName="/ppt/notesSlides/notesSlide6.xml"/>
  <Override ContentType="application/vnd.openxmlformats-officedocument.presentationml.notesSlide+xml" PartName="/ppt/notesSlides/notesSlide7.xml"/>
  <Override ContentType="application/vnd.openxmlformats-officedocument.presentationml.notesSlide+xml" PartName="/ppt/notesSlides/notesSlide8.xml"/>
  <Override ContentType="application/vnd.openxmlformats-officedocument.presentationml.notesSlide+xml" PartName="/ppt/notesSlides/notesSlide9.xml"/>
  <Override ContentType="application/vnd.openxmlformats-officedocument.presentationml.notesSlide+xml" PartName="/ppt/notesSlides/notesSlide10.xml"/>
  <Override ContentType="application/vnd.openxmlformats-officedocument.presentationml.notesSlide+xml" PartName="/ppt/notesSlides/notesSlide11.xml"/>
  <Override ContentType="application/vnd.openxmlformats-officedocument.presentationml.notesSlide+xml" PartName="/ppt/notesSlides/notesSlide12.xml"/>
  <Override ContentType="application/vnd.openxmlformats-officedocument.presentationml.notesSlide+xml" PartName="/ppt/notesSlides/notesSlide13.xml"/>
  <Override ContentType="application/vnd.openxmlformats-officedocument.presentationml.notesSlide+xml" PartName="/ppt/notesSlides/notesSlide14.xml"/>
  <Override ContentType="application/vnd.openxmlformats-officedocument.presentationml.notesSlide+xml" PartName="/ppt/notesSlides/notesSlide15.xml"/>
  <Override ContentType="application/vnd.openxmlformats-officedocument.presentationml.notesSlide+xml" PartName="/ppt/notesSlides/notesSlide16.xml"/>
  <Override ContentType="application/vnd.openxmlformats-officedocument.presentationml.notesSlide+xml" PartName="/ppt/notesSlides/notesSlide17.xml"/>
  <Override ContentType="application/vnd.openxmlformats-officedocument.presentationml.notesSlide+xml" PartName="/ppt/notesSlides/notesSlide18.xml"/>
  <Override ContentType="application/vnd.openxmlformats-officedocument.presentationml.notesSlide+xml" PartName="/ppt/notesSlides/notesSlide19.xml"/>
  <Override ContentType="application/vnd.openxmlformats-officedocument.presentationml.notesSlide+xml" PartName="/ppt/notesSlides/notesSlide20.xml"/>
  <Override ContentType="application/vnd.openxmlformats-officedocument.presentationml.notesSlide+xml" PartName="/ppt/notesSlides/notesSlide21.xml"/>
  <Override ContentType="application/vnd.openxmlformats-officedocument.presentationml.notesSlide+xml" PartName="/ppt/notesSlides/notesSlide22.xml"/>
  <Override ContentType="application/vnd.openxmlformats-officedocument.presentationml.notesSlide+xml" PartName="/ppt/notesSlides/notesSlide23.xml"/>
  <Override ContentType="application/vnd.openxmlformats-officedocument.presentationml.notesSlide+xml" PartName="/ppt/notesSlides/notesSlide24.xml"/>
  <Override ContentType="application/vnd.openxmlformats-officedocument.presentationml.notesSlide+xml" PartName="/ppt/notesSlides/notesSlide25.xml"/>
  <Override ContentType="application/vnd.openxmlformats-officedocument.presentationml.notesSlide+xml" PartName="/ppt/notesSlides/notesSlide26.xml"/>
  <Override ContentType="application/vnd.openxmlformats-officedocument.presentationml.notesSlide+xml" PartName="/ppt/notesSlides/notesSlide27.xml"/>
  <Override ContentType="application/vnd.openxmlformats-officedocument.presentationml.notesSlide+xml" PartName="/ppt/notesSlides/notesSlide28.xml"/>
  <Override ContentType="application/vnd.openxmlformats-officedocument.presentationml.notesSlide+xml" PartName="/ppt/notesSlides/notesSlide29.xml"/>
  <Override ContentType="application/vnd.openxmlformats-officedocument.presentationml.notesSlide+xml" PartName="/ppt/notesSlides/notesSlide30.xml"/>
  <Override ContentType="application/vnd.openxmlformats-officedocument.presentationml.notesSlide+xml" PartName="/ppt/notesSlides/notesSlide31.xml"/>
  <Override ContentType="application/vnd.openxmlformats-officedocument.presentationml.notesSlide+xml" PartName="/ppt/notesSlides/notesSlide32.xml"/>
  <Override ContentType="application/vnd.openxmlformats-officedocument.presentationml.notesSlide+xml" PartName="/ppt/notesSlides/notesSlide33.xml"/>
  <Override ContentType="application/vnd.openxmlformats-officedocument.presentationml.notesSlide+xml" PartName="/ppt/notesSlides/notesSlide34.xml"/>
  <Override ContentType="application/vnd.openxmlformats-officedocument.presentationml.notesSlide+xml" PartName="/ppt/notesSlides/notesSlide35.xml"/>
  <Override ContentType="application/vnd.openxmlformats-officedocument.presentationml.notesSlide+xml" PartName="/ppt/notesSlides/notesSlide36.xml"/>
  <Override ContentType="application/vnd.openxmlformats-officedocument.presentationml.notesSlide+xml" PartName="/ppt/notesSlides/notesSlide37.xml"/>
  <Override ContentType="application/vnd.openxmlformats-officedocument.presentationml.notesSlide+xml" PartName="/ppt/notesSlides/notesSlide38.xml"/>
  <Override ContentType="application/vnd.openxmlformats-officedocument.presentationml.notesSlide+xml" PartName="/ppt/notesSlides/notesSlide39.xml"/>
  <Override ContentType="application/vnd.openxmlformats-officedocument.presentationml.notesSlide+xml" PartName="/ppt/notesSlides/notesSlide40.xml"/>
  <Override ContentType="application/vnd.openxmlformats-officedocument.presentationml.notesSlide+xml" PartName="/ppt/notesSlides/notesSlide41.xml"/>
  <Override ContentType="application/vnd.openxmlformats-officedocument.presentationml.notesSlide+xml" PartName="/ppt/notesSlides/notesSlide42.xml"/>
  <Override ContentType="application/vnd.openxmlformats-officedocument.presentationml.notesSlide+xml" PartName="/ppt/notesSlides/notesSlide43.xml"/>
  <Override ContentType="application/vnd.openxmlformats-officedocument.presentationml.notesSlide+xml" PartName="/ppt/notesSlides/notesSlide44.xml"/>
  <Override ContentType="application/vnd.openxmlformats-officedocument.presentationml.notesSlide+xml" PartName="/ppt/notesSlides/notesSlide45.xml"/>
  <Override ContentType="application/vnd.openxmlformats-package.core-properties+xml" PartName="/docProps/core.xml"/>
  <Override ContentType="application/vnd.openxmlformats-officedocument.extended-properties+xml" PartName="/docProps/app.xml"/>
  <Override ContentType="application/binary" PartName="/ppt/metadata"/>
  <Override ContentType="application/vnd.openxmlformats-officedocument.custom-properties+xml" PartName="/docProps/custom.xml"/>
</Types>
</file>

<file path=_rels/.rels><?xml version="1.0" encoding="UTF-8" standalone="yes" ?><Relationships xmlns="http://schemas.openxmlformats.org/package/2006/relationships"><Relationship Id="rId3" Target="docProps/app.xml" Type="http://schemas.openxmlformats.org/officeDocument/2006/relationships/extended-properties"/><Relationship Id="rId2" Target="docProps/core.xml" Type="http://schemas.openxmlformats.org/package/2006/relationships/metadata/core-properties"/><Relationship Id="rId1" Target="ppt/presentation.xml" Type="http://schemas.openxmlformats.org/officeDocument/2006/relationships/officeDocument"/><Relationship Id="rId4" Target="docProps/custom.xml" Type="http://schemas.openxmlformats.org/officeDocument/2006/relationships/custom-properties"/></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47"/>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300" r:id="rId40"/>
    <p:sldId id="294" r:id="rId41"/>
    <p:sldId id="295" r:id="rId42"/>
    <p:sldId id="296" r:id="rId43"/>
    <p:sldId id="297" r:id="rId44"/>
    <p:sldId id="298" r:id="rId45"/>
    <p:sldId id="299" r:id="rId46"/>
  </p:sldIdLst>
  <p:sldSz cx="12192000" cy="6858000"/>
  <p:notesSz cx="6858000" cy="9144000"/>
  <p:embeddedFontLst>
    <p:embeddedFont>
      <p:font typeface="Calibri" panose="020F0502020204030204" pitchFamily="34" charset="0"/>
      <p:regular r:id="rId48"/>
      <p:bold r:id="rId49"/>
      <p:italic r:id="rId50"/>
      <p:boldItalic r:id="rId51"/>
    </p:embeddedFont>
    <p:embeddedFont>
      <p:font typeface="Century Gothic" panose="020B0502020202020204" pitchFamily="34" charset="0"/>
      <p:regular r:id="rId52"/>
      <p:bold r:id="rId53"/>
      <p:italic r:id="rId54"/>
      <p:boldItalic r:id="rId55"/>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 uri="http://customooxmlschemas.google.com/">
      <go:slidesCustomData xmlns:go="http://customooxmlschemas.google.com/"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56" roundtripDataSignature="AMtx7mg1YWYRKxXoB9U8acFxTIasVP+bPQ=="/>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notesView">
  <p:normalViewPr>
    <p:restoredLeft sz="23310"/>
    <p:restoredTop sz="93925"/>
  </p:normalViewPr>
  <p:slideViewPr>
    <p:cSldViewPr snapToGrid="0" snapToObjects="1">
      <p:cViewPr varScale="1">
        <p:scale>
          <a:sx n="64" d="100"/>
          <a:sy n="64" d="100"/>
        </p:scale>
        <p:origin x="86" y="82"/>
      </p:cViewPr>
      <p:guideLst/>
    </p:cSldViewPr>
  </p:slideViewPr>
  <p:notesTextViewPr>
    <p:cViewPr>
      <p:scale>
        <a:sx n="1" d="1"/>
        <a:sy n="1" d="1"/>
      </p:scale>
      <p:origin x="0" y="0"/>
    </p:cViewPr>
  </p:notesTextViewPr>
  <p:notesViewPr>
    <p:cSldViewPr snapToGrid="0" snapToObjects="1">
      <p:cViewPr varScale="1">
        <p:scale>
          <a:sx n="53" d="100"/>
          <a:sy n="53" d="100"/>
        </p:scale>
        <p:origin x="2198" y="53"/>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notesMaster" Target="notesMasters/notesMaster1.xml"/><Relationship Id="rId50" Type="http://schemas.openxmlformats.org/officeDocument/2006/relationships/font" Target="fonts/font3.fntdata"/><Relationship Id="rId55" Type="http://schemas.openxmlformats.org/officeDocument/2006/relationships/font" Target="fonts/font8.fntdata"/><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font" Target="fonts/font6.fntdata"/><Relationship Id="rId58" Type="http://schemas.openxmlformats.org/officeDocument/2006/relationships/viewProps" Target="viewProps.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font" Target="fonts/font1.fntdata"/><Relationship Id="rId56" Type="http://customschemas.google.com/relationships/presentationmetadata" Target="metadata"/><Relationship Id="rId8" Type="http://schemas.openxmlformats.org/officeDocument/2006/relationships/slide" Target="slides/slide7.xml"/><Relationship Id="rId51" Type="http://schemas.openxmlformats.org/officeDocument/2006/relationships/font" Target="fonts/font4.fntdata"/><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font" Target="fonts/font7.fntdata"/><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font" Target="fonts/font2.fntdata"/><Relationship Id="rId57" Type="http://schemas.openxmlformats.org/officeDocument/2006/relationships/presProps" Target="presProp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font" Target="fonts/font5.fntdata"/><Relationship Id="rId6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SzPts val="1400"/>
              <a:buNone/>
              <a:defRPr sz="12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9pPr>
          </a:lstStyle>
          <a:p>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lvl1pPr marR="0" lvl="0" algn="r" rtl="0">
              <a:lnSpc>
                <a:spcPct val="100000"/>
              </a:lnSpc>
              <a:spcBef>
                <a:spcPts val="0"/>
              </a:spcBef>
              <a:spcAft>
                <a:spcPts val="0"/>
              </a:spcAft>
              <a:buSzPts val="1400"/>
              <a:buNone/>
              <a:defRPr sz="12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9pPr>
          </a:lstStyle>
          <a:p>
            <a:endParaRPr/>
          </a:p>
        </p:txBody>
      </p:sp>
      <p:sp>
        <p:nvSpPr>
          <p:cNvPr id="5" name="Google Shape;5;n"/>
          <p:cNvSpPr>
            <a:spLocks noGrp="1" noRot="1" noChangeAspect="1"/>
          </p:cNvSpPr>
          <p:nvPr>
            <p:ph type="sldImg" idx="3"/>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lvl1pPr marR="0" lvl="0" algn="l" rtl="0">
              <a:lnSpc>
                <a:spcPct val="100000"/>
              </a:lnSpc>
              <a:spcBef>
                <a:spcPts val="0"/>
              </a:spcBef>
              <a:spcAft>
                <a:spcPts val="0"/>
              </a:spcAft>
              <a:buSzPts val="1400"/>
              <a:buNone/>
              <a:defRPr sz="12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None/>
            </a:pPr>
            <a:fld id="{00000000-1234-1234-1234-123412341234}" type="slidenum">
              <a:rPr lang="en-US" sz="1200" b="0" i="0" u="none" strike="noStrike" cap="none">
                <a:solidFill>
                  <a:srgbClr val="000000"/>
                </a:solidFill>
                <a:latin typeface="Arial"/>
                <a:ea typeface="Arial"/>
                <a:cs typeface="Arial"/>
                <a:sym typeface="Arial"/>
              </a:rPr>
              <a:t>‹#›</a:t>
            </a:fld>
            <a:endParaRPr sz="1200" b="0" i="0" u="none" strike="noStrike" cap="none">
              <a:solidFill>
                <a:srgbClr val="000000"/>
              </a:solidFill>
              <a:latin typeface="Arial"/>
              <a:ea typeface="Arial"/>
              <a:cs typeface="Arial"/>
              <a:sym typeface="Arial"/>
            </a:endParaRPr>
          </a:p>
        </p:txBody>
      </p:sp>
    </p:spTree>
    <p:extLst>
      <p:ext uri="{BB962C8B-B14F-4D97-AF65-F5344CB8AC3E}">
        <p14:creationId xmlns:p14="http://schemas.microsoft.com/office/powerpoint/2010/main" val="3657720171"/>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4"/>
        <p:cNvGrpSpPr/>
        <p:nvPr/>
      </p:nvGrpSpPr>
      <p:grpSpPr>
        <a:xfrm>
          <a:off x="0" y="0"/>
          <a:ext cx="0" cy="0"/>
          <a:chOff x="0" y="0"/>
          <a:chExt cx="0" cy="0"/>
        </a:xfrm>
      </p:grpSpPr>
      <p:sp>
        <p:nvSpPr>
          <p:cNvPr id="65" name="Google Shape;65;p1: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66" name="Google Shape;66;p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50768318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9"/>
        <p:cNvGrpSpPr/>
        <p:nvPr/>
      </p:nvGrpSpPr>
      <p:grpSpPr>
        <a:xfrm>
          <a:off x="0" y="0"/>
          <a:ext cx="0" cy="0"/>
          <a:chOff x="0" y="0"/>
          <a:chExt cx="0" cy="0"/>
        </a:xfrm>
      </p:grpSpPr>
      <p:sp>
        <p:nvSpPr>
          <p:cNvPr id="120" name="Google Shape;120;p1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21" name="Google Shape;121;p10: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22" name="Google Shape;122;p10: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None/>
            </a:pPr>
            <a:fld id="{00000000-1234-1234-1234-123412341234}" type="slidenum">
              <a:rPr lang="en-US"/>
              <a:t>10</a:t>
            </a:fld>
            <a:endParaRPr/>
          </a:p>
        </p:txBody>
      </p:sp>
    </p:spTree>
    <p:extLst>
      <p:ext uri="{BB962C8B-B14F-4D97-AF65-F5344CB8AC3E}">
        <p14:creationId xmlns:p14="http://schemas.microsoft.com/office/powerpoint/2010/main" val="147145841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6"/>
        <p:cNvGrpSpPr/>
        <p:nvPr/>
      </p:nvGrpSpPr>
      <p:grpSpPr>
        <a:xfrm>
          <a:off x="0" y="0"/>
          <a:ext cx="0" cy="0"/>
          <a:chOff x="0" y="0"/>
          <a:chExt cx="0" cy="0"/>
        </a:xfrm>
      </p:grpSpPr>
      <p:sp>
        <p:nvSpPr>
          <p:cNvPr id="127" name="Google Shape;127;g7505be63f2_0_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29" name="Google Shape;129;g7505be63f2_0_6: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None/>
            </a:pPr>
            <a:fld id="{00000000-1234-1234-1234-123412341234}" type="slidenum">
              <a:rPr lang="en-US"/>
              <a:t>11</a:t>
            </a:fld>
            <a:endParaRPr/>
          </a:p>
        </p:txBody>
      </p:sp>
      <p:sp>
        <p:nvSpPr>
          <p:cNvPr id="2" name="Notes Placeholder 1"/>
          <p:cNvSpPr>
            <a:spLocks noGrp="1"/>
          </p:cNvSpPr>
          <p:nvPr>
            <p:ph type="body" idx="13"/>
          </p:nvPr>
        </p:nvSpPr>
        <p:spPr/>
        <p:txBody>
          <a:bodyPr/>
          <a:lstStyle/>
          <a:p>
            <a:endParaRPr lang="en-US"/>
          </a:p>
        </p:txBody>
      </p:sp>
    </p:spTree>
    <p:extLst>
      <p:ext uri="{BB962C8B-B14F-4D97-AF65-F5344CB8AC3E}">
        <p14:creationId xmlns:p14="http://schemas.microsoft.com/office/powerpoint/2010/main" val="24407213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3"/>
        <p:cNvGrpSpPr/>
        <p:nvPr/>
      </p:nvGrpSpPr>
      <p:grpSpPr>
        <a:xfrm>
          <a:off x="0" y="0"/>
          <a:ext cx="0" cy="0"/>
          <a:chOff x="0" y="0"/>
          <a:chExt cx="0" cy="0"/>
        </a:xfrm>
      </p:grpSpPr>
      <p:sp>
        <p:nvSpPr>
          <p:cNvPr id="134" name="Google Shape;134;p1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36" name="Google Shape;136;p11: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None/>
            </a:pPr>
            <a:fld id="{00000000-1234-1234-1234-123412341234}" type="slidenum">
              <a:rPr lang="en-US"/>
              <a:t>12</a:t>
            </a:fld>
            <a:endParaRPr/>
          </a:p>
        </p:txBody>
      </p:sp>
      <p:sp>
        <p:nvSpPr>
          <p:cNvPr id="2" name="Notes Placeholder 1"/>
          <p:cNvSpPr>
            <a:spLocks noGrp="1"/>
          </p:cNvSpPr>
          <p:nvPr>
            <p:ph type="body" idx="13"/>
          </p:nvPr>
        </p:nvSpPr>
        <p:spPr/>
        <p:txBody>
          <a:bodyPr/>
          <a:lstStyle/>
          <a:p>
            <a:endParaRPr lang="en-US"/>
          </a:p>
        </p:txBody>
      </p:sp>
    </p:spTree>
    <p:extLst>
      <p:ext uri="{BB962C8B-B14F-4D97-AF65-F5344CB8AC3E}">
        <p14:creationId xmlns:p14="http://schemas.microsoft.com/office/powerpoint/2010/main" val="262341627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2"/>
        <p:cNvGrpSpPr/>
        <p:nvPr/>
      </p:nvGrpSpPr>
      <p:grpSpPr>
        <a:xfrm>
          <a:off x="0" y="0"/>
          <a:ext cx="0" cy="0"/>
          <a:chOff x="0" y="0"/>
          <a:chExt cx="0" cy="0"/>
        </a:xfrm>
      </p:grpSpPr>
      <p:sp>
        <p:nvSpPr>
          <p:cNvPr id="143" name="Google Shape;143;p12: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44" name="Google Shape;144;p1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24398328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7"/>
        <p:cNvGrpSpPr/>
        <p:nvPr/>
      </p:nvGrpSpPr>
      <p:grpSpPr>
        <a:xfrm>
          <a:off x="0" y="0"/>
          <a:ext cx="0" cy="0"/>
          <a:chOff x="0" y="0"/>
          <a:chExt cx="0" cy="0"/>
        </a:xfrm>
      </p:grpSpPr>
      <p:sp>
        <p:nvSpPr>
          <p:cNvPr id="148" name="Google Shape;148;p13:notes"/>
          <p:cNvSpPr txBox="1">
            <a:spLocks noGrp="1"/>
          </p:cNvSpPr>
          <p:nvPr>
            <p:ph type="body" idx="1"/>
          </p:nvPr>
        </p:nvSpPr>
        <p:spPr>
          <a:xfrm>
            <a:off x="685800" y="4343400"/>
            <a:ext cx="5486399"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Clr>
                <a:schemeClr val="dk1"/>
              </a:buClr>
              <a:buSzPts val="1200"/>
              <a:buFont typeface="Calibri"/>
              <a:buNone/>
            </a:pPr>
            <a:endParaRPr/>
          </a:p>
        </p:txBody>
      </p:sp>
      <p:sp>
        <p:nvSpPr>
          <p:cNvPr id="149" name="Google Shape;149;p1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307788458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
        <p:cNvGrpSpPr/>
        <p:nvPr/>
      </p:nvGrpSpPr>
      <p:grpSpPr>
        <a:xfrm>
          <a:off x="0" y="0"/>
          <a:ext cx="0" cy="0"/>
          <a:chOff x="0" y="0"/>
          <a:chExt cx="0" cy="0"/>
        </a:xfrm>
      </p:grpSpPr>
      <p:sp>
        <p:nvSpPr>
          <p:cNvPr id="154" name="Google Shape;154;p14: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55" name="Google Shape;155;p1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86116118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9"/>
        <p:cNvGrpSpPr/>
        <p:nvPr/>
      </p:nvGrpSpPr>
      <p:grpSpPr>
        <a:xfrm>
          <a:off x="0" y="0"/>
          <a:ext cx="0" cy="0"/>
          <a:chOff x="0" y="0"/>
          <a:chExt cx="0" cy="0"/>
        </a:xfrm>
      </p:grpSpPr>
      <p:sp>
        <p:nvSpPr>
          <p:cNvPr id="160" name="Google Shape;160;p1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62" name="Google Shape;162;p15: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None/>
            </a:pPr>
            <a:fld id="{00000000-1234-1234-1234-123412341234}" type="slidenum">
              <a:rPr lang="en-US"/>
              <a:t>16</a:t>
            </a:fld>
            <a:endParaRPr/>
          </a:p>
        </p:txBody>
      </p:sp>
      <p:sp>
        <p:nvSpPr>
          <p:cNvPr id="2" name="Notes Placeholder 1"/>
          <p:cNvSpPr>
            <a:spLocks noGrp="1"/>
          </p:cNvSpPr>
          <p:nvPr>
            <p:ph type="body" idx="13"/>
          </p:nvPr>
        </p:nvSpPr>
        <p:spPr/>
        <p:txBody>
          <a:bodyPr/>
          <a:lstStyle/>
          <a:p>
            <a:endParaRPr lang="en-US"/>
          </a:p>
        </p:txBody>
      </p:sp>
    </p:spTree>
    <p:extLst>
      <p:ext uri="{BB962C8B-B14F-4D97-AF65-F5344CB8AC3E}">
        <p14:creationId xmlns:p14="http://schemas.microsoft.com/office/powerpoint/2010/main" val="200407140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7"/>
        <p:cNvGrpSpPr/>
        <p:nvPr/>
      </p:nvGrpSpPr>
      <p:grpSpPr>
        <a:xfrm>
          <a:off x="0" y="0"/>
          <a:ext cx="0" cy="0"/>
          <a:chOff x="0" y="0"/>
          <a:chExt cx="0" cy="0"/>
        </a:xfrm>
      </p:grpSpPr>
      <p:sp>
        <p:nvSpPr>
          <p:cNvPr id="168" name="Google Shape;168;p1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70" name="Google Shape;170;p16: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None/>
            </a:pPr>
            <a:fld id="{00000000-1234-1234-1234-123412341234}" type="slidenum">
              <a:rPr lang="en-US"/>
              <a:t>17</a:t>
            </a:fld>
            <a:endParaRPr/>
          </a:p>
        </p:txBody>
      </p:sp>
      <p:sp>
        <p:nvSpPr>
          <p:cNvPr id="2" name="Notes Placeholder 1"/>
          <p:cNvSpPr>
            <a:spLocks noGrp="1"/>
          </p:cNvSpPr>
          <p:nvPr>
            <p:ph type="body" idx="13"/>
          </p:nvPr>
        </p:nvSpPr>
        <p:spPr/>
        <p:txBody>
          <a:bodyPr/>
          <a:lstStyle/>
          <a:p>
            <a:endParaRPr lang="en-US"/>
          </a:p>
        </p:txBody>
      </p:sp>
    </p:spTree>
    <p:extLst>
      <p:ext uri="{BB962C8B-B14F-4D97-AF65-F5344CB8AC3E}">
        <p14:creationId xmlns:p14="http://schemas.microsoft.com/office/powerpoint/2010/main" val="43373702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5"/>
        <p:cNvGrpSpPr/>
        <p:nvPr/>
      </p:nvGrpSpPr>
      <p:grpSpPr>
        <a:xfrm>
          <a:off x="0" y="0"/>
          <a:ext cx="0" cy="0"/>
          <a:chOff x="0" y="0"/>
          <a:chExt cx="0" cy="0"/>
        </a:xfrm>
      </p:grpSpPr>
      <p:sp>
        <p:nvSpPr>
          <p:cNvPr id="176" name="Google Shape;176;p17: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77" name="Google Shape;177;p1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62897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0"/>
        <p:cNvGrpSpPr/>
        <p:nvPr/>
      </p:nvGrpSpPr>
      <p:grpSpPr>
        <a:xfrm>
          <a:off x="0" y="0"/>
          <a:ext cx="0" cy="0"/>
          <a:chOff x="0" y="0"/>
          <a:chExt cx="0" cy="0"/>
        </a:xfrm>
      </p:grpSpPr>
      <p:sp>
        <p:nvSpPr>
          <p:cNvPr id="181" name="Google Shape;181;p18:notes"/>
          <p:cNvSpPr txBox="1">
            <a:spLocks noGrp="1"/>
          </p:cNvSpPr>
          <p:nvPr>
            <p:ph type="body" idx="1"/>
          </p:nvPr>
        </p:nvSpPr>
        <p:spPr>
          <a:xfrm>
            <a:off x="685800" y="4343400"/>
            <a:ext cx="5486399"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Clr>
                <a:schemeClr val="dk1"/>
              </a:buClr>
              <a:buSzPts val="1200"/>
              <a:buFont typeface="Calibri"/>
              <a:buNone/>
            </a:pPr>
            <a:endParaRPr/>
          </a:p>
        </p:txBody>
      </p:sp>
      <p:sp>
        <p:nvSpPr>
          <p:cNvPr id="182" name="Google Shape;182;p1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18812337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
        <p:cNvGrpSpPr/>
        <p:nvPr/>
      </p:nvGrpSpPr>
      <p:grpSpPr>
        <a:xfrm>
          <a:off x="0" y="0"/>
          <a:ext cx="0" cy="0"/>
          <a:chOff x="0" y="0"/>
          <a:chExt cx="0" cy="0"/>
        </a:xfrm>
      </p:grpSpPr>
      <p:sp>
        <p:nvSpPr>
          <p:cNvPr id="71" name="Google Shape;71;p2:notes"/>
          <p:cNvSpPr txBox="1">
            <a:spLocks noGrp="1"/>
          </p:cNvSpPr>
          <p:nvPr>
            <p:ph type="body" idx="1"/>
          </p:nvPr>
        </p:nvSpPr>
        <p:spPr>
          <a:xfrm>
            <a:off x="685800" y="4343400"/>
            <a:ext cx="5486399"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Clr>
                <a:schemeClr val="dk1"/>
              </a:buClr>
              <a:buSzPts val="1200"/>
              <a:buFont typeface="Calibri"/>
              <a:buNone/>
            </a:pPr>
            <a:endParaRPr/>
          </a:p>
        </p:txBody>
      </p:sp>
      <p:sp>
        <p:nvSpPr>
          <p:cNvPr id="72" name="Google Shape;72;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397069971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6"/>
        <p:cNvGrpSpPr/>
        <p:nvPr/>
      </p:nvGrpSpPr>
      <p:grpSpPr>
        <a:xfrm>
          <a:off x="0" y="0"/>
          <a:ext cx="0" cy="0"/>
          <a:chOff x="0" y="0"/>
          <a:chExt cx="0" cy="0"/>
        </a:xfrm>
      </p:grpSpPr>
      <p:sp>
        <p:nvSpPr>
          <p:cNvPr id="187" name="Google Shape;187;p1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88" name="Google Shape;188;p19: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89" name="Google Shape;189;p19: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None/>
            </a:pPr>
            <a:fld id="{00000000-1234-1234-1234-123412341234}" type="slidenum">
              <a:rPr lang="en-US"/>
              <a:t>20</a:t>
            </a:fld>
            <a:endParaRPr/>
          </a:p>
        </p:txBody>
      </p:sp>
    </p:spTree>
    <p:extLst>
      <p:ext uri="{BB962C8B-B14F-4D97-AF65-F5344CB8AC3E}">
        <p14:creationId xmlns:p14="http://schemas.microsoft.com/office/powerpoint/2010/main" val="63278527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3"/>
        <p:cNvGrpSpPr/>
        <p:nvPr/>
      </p:nvGrpSpPr>
      <p:grpSpPr>
        <a:xfrm>
          <a:off x="0" y="0"/>
          <a:ext cx="0" cy="0"/>
          <a:chOff x="0" y="0"/>
          <a:chExt cx="0" cy="0"/>
        </a:xfrm>
      </p:grpSpPr>
      <p:sp>
        <p:nvSpPr>
          <p:cNvPr id="194" name="Google Shape;194;p2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95" name="Google Shape;195;p20: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96" name="Google Shape;196;p20: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None/>
            </a:pPr>
            <a:fld id="{00000000-1234-1234-1234-123412341234}" type="slidenum">
              <a:rPr lang="en-US"/>
              <a:t>21</a:t>
            </a:fld>
            <a:endParaRPr/>
          </a:p>
        </p:txBody>
      </p:sp>
    </p:spTree>
    <p:extLst>
      <p:ext uri="{BB962C8B-B14F-4D97-AF65-F5344CB8AC3E}">
        <p14:creationId xmlns:p14="http://schemas.microsoft.com/office/powerpoint/2010/main" val="289444873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0"/>
        <p:cNvGrpSpPr/>
        <p:nvPr/>
      </p:nvGrpSpPr>
      <p:grpSpPr>
        <a:xfrm>
          <a:off x="0" y="0"/>
          <a:ext cx="0" cy="0"/>
          <a:chOff x="0" y="0"/>
          <a:chExt cx="0" cy="0"/>
        </a:xfrm>
      </p:grpSpPr>
      <p:sp>
        <p:nvSpPr>
          <p:cNvPr id="201" name="Google Shape;201;p2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03" name="Google Shape;203;p21: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None/>
            </a:pPr>
            <a:fld id="{00000000-1234-1234-1234-123412341234}" type="slidenum">
              <a:rPr lang="en-US"/>
              <a:t>22</a:t>
            </a:fld>
            <a:endParaRPr/>
          </a:p>
        </p:txBody>
      </p:sp>
      <p:sp>
        <p:nvSpPr>
          <p:cNvPr id="2" name="Notes Placeholder 1"/>
          <p:cNvSpPr>
            <a:spLocks noGrp="1"/>
          </p:cNvSpPr>
          <p:nvPr>
            <p:ph type="body" idx="13"/>
          </p:nvPr>
        </p:nvSpPr>
        <p:spPr/>
        <p:txBody>
          <a:bodyPr/>
          <a:lstStyle/>
          <a:p>
            <a:endParaRPr lang="en-US"/>
          </a:p>
        </p:txBody>
      </p:sp>
    </p:spTree>
    <p:extLst>
      <p:ext uri="{BB962C8B-B14F-4D97-AF65-F5344CB8AC3E}">
        <p14:creationId xmlns:p14="http://schemas.microsoft.com/office/powerpoint/2010/main" val="45791601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8"/>
        <p:cNvGrpSpPr/>
        <p:nvPr/>
      </p:nvGrpSpPr>
      <p:grpSpPr>
        <a:xfrm>
          <a:off x="0" y="0"/>
          <a:ext cx="0" cy="0"/>
          <a:chOff x="0" y="0"/>
          <a:chExt cx="0" cy="0"/>
        </a:xfrm>
      </p:grpSpPr>
      <p:sp>
        <p:nvSpPr>
          <p:cNvPr id="209" name="Google Shape;209;p22: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10" name="Google Shape;210;p2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73043130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3"/>
        <p:cNvGrpSpPr/>
        <p:nvPr/>
      </p:nvGrpSpPr>
      <p:grpSpPr>
        <a:xfrm>
          <a:off x="0" y="0"/>
          <a:ext cx="0" cy="0"/>
          <a:chOff x="0" y="0"/>
          <a:chExt cx="0" cy="0"/>
        </a:xfrm>
      </p:grpSpPr>
      <p:sp>
        <p:nvSpPr>
          <p:cNvPr id="214" name="Google Shape;214;p23:notes"/>
          <p:cNvSpPr txBox="1">
            <a:spLocks noGrp="1"/>
          </p:cNvSpPr>
          <p:nvPr>
            <p:ph type="body" idx="1"/>
          </p:nvPr>
        </p:nvSpPr>
        <p:spPr>
          <a:xfrm>
            <a:off x="685800" y="4343400"/>
            <a:ext cx="5486399"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Clr>
                <a:schemeClr val="dk1"/>
              </a:buClr>
              <a:buSzPts val="1200"/>
              <a:buFont typeface="Calibri"/>
              <a:buNone/>
            </a:pPr>
            <a:endParaRPr/>
          </a:p>
        </p:txBody>
      </p:sp>
      <p:sp>
        <p:nvSpPr>
          <p:cNvPr id="215" name="Google Shape;215;p2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325745645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9"/>
        <p:cNvGrpSpPr/>
        <p:nvPr/>
      </p:nvGrpSpPr>
      <p:grpSpPr>
        <a:xfrm>
          <a:off x="0" y="0"/>
          <a:ext cx="0" cy="0"/>
          <a:chOff x="0" y="0"/>
          <a:chExt cx="0" cy="0"/>
        </a:xfrm>
      </p:grpSpPr>
      <p:sp>
        <p:nvSpPr>
          <p:cNvPr id="220" name="Google Shape;220;p2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22" name="Google Shape;222;p24: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None/>
            </a:pPr>
            <a:fld id="{00000000-1234-1234-1234-123412341234}" type="slidenum">
              <a:rPr lang="en-US"/>
              <a:t>25</a:t>
            </a:fld>
            <a:endParaRPr/>
          </a:p>
        </p:txBody>
      </p:sp>
      <p:sp>
        <p:nvSpPr>
          <p:cNvPr id="2" name="Notes Placeholder 1"/>
          <p:cNvSpPr>
            <a:spLocks noGrp="1"/>
          </p:cNvSpPr>
          <p:nvPr>
            <p:ph type="body" idx="13"/>
          </p:nvPr>
        </p:nvSpPr>
        <p:spPr/>
        <p:txBody>
          <a:bodyPr/>
          <a:lstStyle/>
          <a:p>
            <a:endParaRPr lang="en-US"/>
          </a:p>
        </p:txBody>
      </p:sp>
    </p:spTree>
    <p:extLst>
      <p:ext uri="{BB962C8B-B14F-4D97-AF65-F5344CB8AC3E}">
        <p14:creationId xmlns:p14="http://schemas.microsoft.com/office/powerpoint/2010/main" val="177488923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7"/>
        <p:cNvGrpSpPr/>
        <p:nvPr/>
      </p:nvGrpSpPr>
      <p:grpSpPr>
        <a:xfrm>
          <a:off x="0" y="0"/>
          <a:ext cx="0" cy="0"/>
          <a:chOff x="0" y="0"/>
          <a:chExt cx="0" cy="0"/>
        </a:xfrm>
      </p:grpSpPr>
      <p:sp>
        <p:nvSpPr>
          <p:cNvPr id="228" name="Google Shape;228;p2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30" name="Google Shape;230;p25: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None/>
            </a:pPr>
            <a:fld id="{00000000-1234-1234-1234-123412341234}" type="slidenum">
              <a:rPr lang="en-US"/>
              <a:t>26</a:t>
            </a:fld>
            <a:endParaRPr/>
          </a:p>
        </p:txBody>
      </p:sp>
      <p:sp>
        <p:nvSpPr>
          <p:cNvPr id="2" name="Notes Placeholder 1"/>
          <p:cNvSpPr>
            <a:spLocks noGrp="1"/>
          </p:cNvSpPr>
          <p:nvPr>
            <p:ph type="body" idx="13"/>
          </p:nvPr>
        </p:nvSpPr>
        <p:spPr/>
        <p:txBody>
          <a:bodyPr/>
          <a:lstStyle/>
          <a:p>
            <a:endParaRPr lang="en-US"/>
          </a:p>
        </p:txBody>
      </p:sp>
    </p:spTree>
    <p:extLst>
      <p:ext uri="{BB962C8B-B14F-4D97-AF65-F5344CB8AC3E}">
        <p14:creationId xmlns:p14="http://schemas.microsoft.com/office/powerpoint/2010/main" val="427325236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5"/>
        <p:cNvGrpSpPr/>
        <p:nvPr/>
      </p:nvGrpSpPr>
      <p:grpSpPr>
        <a:xfrm>
          <a:off x="0" y="0"/>
          <a:ext cx="0" cy="0"/>
          <a:chOff x="0" y="0"/>
          <a:chExt cx="0" cy="0"/>
        </a:xfrm>
      </p:grpSpPr>
      <p:sp>
        <p:nvSpPr>
          <p:cNvPr id="236" name="Google Shape;236;p2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37" name="Google Shape;237;p26: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38" name="Google Shape;238;p26: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None/>
            </a:pPr>
            <a:fld id="{00000000-1234-1234-1234-123412341234}" type="slidenum">
              <a:rPr lang="en-US"/>
              <a:t>27</a:t>
            </a:fld>
            <a:endParaRPr/>
          </a:p>
        </p:txBody>
      </p:sp>
    </p:spTree>
    <p:extLst>
      <p:ext uri="{BB962C8B-B14F-4D97-AF65-F5344CB8AC3E}">
        <p14:creationId xmlns:p14="http://schemas.microsoft.com/office/powerpoint/2010/main" val="225323675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2"/>
        <p:cNvGrpSpPr/>
        <p:nvPr/>
      </p:nvGrpSpPr>
      <p:grpSpPr>
        <a:xfrm>
          <a:off x="0" y="0"/>
          <a:ext cx="0" cy="0"/>
          <a:chOff x="0" y="0"/>
          <a:chExt cx="0" cy="0"/>
        </a:xfrm>
      </p:grpSpPr>
      <p:sp>
        <p:nvSpPr>
          <p:cNvPr id="243" name="Google Shape;243;g7505be63f2_0_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45" name="Google Shape;245;g7505be63f2_0_0: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None/>
            </a:pPr>
            <a:fld id="{00000000-1234-1234-1234-123412341234}" type="slidenum">
              <a:rPr lang="en-US"/>
              <a:t>28</a:t>
            </a:fld>
            <a:endParaRPr/>
          </a:p>
        </p:txBody>
      </p:sp>
      <p:sp>
        <p:nvSpPr>
          <p:cNvPr id="2" name="Notes Placeholder 1"/>
          <p:cNvSpPr>
            <a:spLocks noGrp="1"/>
          </p:cNvSpPr>
          <p:nvPr>
            <p:ph type="body" idx="13"/>
          </p:nvPr>
        </p:nvSpPr>
        <p:spPr/>
        <p:txBody>
          <a:bodyPr/>
          <a:lstStyle/>
          <a:p>
            <a:endParaRPr lang="en-US"/>
          </a:p>
        </p:txBody>
      </p:sp>
    </p:spTree>
    <p:extLst>
      <p:ext uri="{BB962C8B-B14F-4D97-AF65-F5344CB8AC3E}">
        <p14:creationId xmlns:p14="http://schemas.microsoft.com/office/powerpoint/2010/main" val="330875526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9"/>
        <p:cNvGrpSpPr/>
        <p:nvPr/>
      </p:nvGrpSpPr>
      <p:grpSpPr>
        <a:xfrm>
          <a:off x="0" y="0"/>
          <a:ext cx="0" cy="0"/>
          <a:chOff x="0" y="0"/>
          <a:chExt cx="0" cy="0"/>
        </a:xfrm>
      </p:grpSpPr>
      <p:sp>
        <p:nvSpPr>
          <p:cNvPr id="250" name="Google Shape;250;p2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52" name="Google Shape;252;p27: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None/>
            </a:pPr>
            <a:fld id="{00000000-1234-1234-1234-123412341234}" type="slidenum">
              <a:rPr lang="en-US"/>
              <a:t>29</a:t>
            </a:fld>
            <a:endParaRPr/>
          </a:p>
        </p:txBody>
      </p:sp>
      <p:sp>
        <p:nvSpPr>
          <p:cNvPr id="2" name="Notes Placeholder 1"/>
          <p:cNvSpPr>
            <a:spLocks noGrp="1"/>
          </p:cNvSpPr>
          <p:nvPr>
            <p:ph type="body" idx="13"/>
          </p:nvPr>
        </p:nvSpPr>
        <p:spPr/>
        <p:txBody>
          <a:bodyPr/>
          <a:lstStyle/>
          <a:p>
            <a:endParaRPr lang="en-US"/>
          </a:p>
        </p:txBody>
      </p:sp>
    </p:spTree>
    <p:extLst>
      <p:ext uri="{BB962C8B-B14F-4D97-AF65-F5344CB8AC3E}">
        <p14:creationId xmlns:p14="http://schemas.microsoft.com/office/powerpoint/2010/main" val="33558941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3: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78" name="Google Shape;78;p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110241095"/>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7"/>
        <p:cNvGrpSpPr/>
        <p:nvPr/>
      </p:nvGrpSpPr>
      <p:grpSpPr>
        <a:xfrm>
          <a:off x="0" y="0"/>
          <a:ext cx="0" cy="0"/>
          <a:chOff x="0" y="0"/>
          <a:chExt cx="0" cy="0"/>
        </a:xfrm>
      </p:grpSpPr>
      <p:sp>
        <p:nvSpPr>
          <p:cNvPr id="258" name="Google Shape;258;p28: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59" name="Google Shape;259;p2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29637985"/>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2"/>
        <p:cNvGrpSpPr/>
        <p:nvPr/>
      </p:nvGrpSpPr>
      <p:grpSpPr>
        <a:xfrm>
          <a:off x="0" y="0"/>
          <a:ext cx="0" cy="0"/>
          <a:chOff x="0" y="0"/>
          <a:chExt cx="0" cy="0"/>
        </a:xfrm>
      </p:grpSpPr>
      <p:sp>
        <p:nvSpPr>
          <p:cNvPr id="263" name="Google Shape;263;p29:notes"/>
          <p:cNvSpPr txBox="1">
            <a:spLocks noGrp="1"/>
          </p:cNvSpPr>
          <p:nvPr>
            <p:ph type="body" idx="1"/>
          </p:nvPr>
        </p:nvSpPr>
        <p:spPr>
          <a:xfrm>
            <a:off x="685800" y="4343400"/>
            <a:ext cx="5486399"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Clr>
                <a:schemeClr val="dk1"/>
              </a:buClr>
              <a:buSzPts val="1200"/>
              <a:buFont typeface="Calibri"/>
              <a:buNone/>
            </a:pPr>
            <a:endParaRPr/>
          </a:p>
        </p:txBody>
      </p:sp>
      <p:sp>
        <p:nvSpPr>
          <p:cNvPr id="264" name="Google Shape;264;p2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204826136"/>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8"/>
        <p:cNvGrpSpPr/>
        <p:nvPr/>
      </p:nvGrpSpPr>
      <p:grpSpPr>
        <a:xfrm>
          <a:off x="0" y="0"/>
          <a:ext cx="0" cy="0"/>
          <a:chOff x="0" y="0"/>
          <a:chExt cx="0" cy="0"/>
        </a:xfrm>
      </p:grpSpPr>
      <p:sp>
        <p:nvSpPr>
          <p:cNvPr id="269" name="Google Shape;269;p3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71" name="Google Shape;271;p30: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None/>
            </a:pPr>
            <a:fld id="{00000000-1234-1234-1234-123412341234}" type="slidenum">
              <a:rPr lang="en-US"/>
              <a:t>32</a:t>
            </a:fld>
            <a:endParaRPr/>
          </a:p>
        </p:txBody>
      </p:sp>
      <p:sp>
        <p:nvSpPr>
          <p:cNvPr id="2" name="Notes Placeholder 1"/>
          <p:cNvSpPr>
            <a:spLocks noGrp="1"/>
          </p:cNvSpPr>
          <p:nvPr>
            <p:ph type="body" idx="13"/>
          </p:nvPr>
        </p:nvSpPr>
        <p:spPr/>
        <p:txBody>
          <a:bodyPr/>
          <a:lstStyle/>
          <a:p>
            <a:endParaRPr lang="en-US"/>
          </a:p>
        </p:txBody>
      </p:sp>
    </p:spTree>
    <p:extLst>
      <p:ext uri="{BB962C8B-B14F-4D97-AF65-F5344CB8AC3E}">
        <p14:creationId xmlns:p14="http://schemas.microsoft.com/office/powerpoint/2010/main" val="1662061906"/>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6"/>
        <p:cNvGrpSpPr/>
        <p:nvPr/>
      </p:nvGrpSpPr>
      <p:grpSpPr>
        <a:xfrm>
          <a:off x="0" y="0"/>
          <a:ext cx="0" cy="0"/>
          <a:chOff x="0" y="0"/>
          <a:chExt cx="0" cy="0"/>
        </a:xfrm>
      </p:grpSpPr>
      <p:sp>
        <p:nvSpPr>
          <p:cNvPr id="277" name="Google Shape;277;p31: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78" name="Google Shape;278;p3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63391357"/>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2"/>
        <p:cNvGrpSpPr/>
        <p:nvPr/>
      </p:nvGrpSpPr>
      <p:grpSpPr>
        <a:xfrm>
          <a:off x="0" y="0"/>
          <a:ext cx="0" cy="0"/>
          <a:chOff x="0" y="0"/>
          <a:chExt cx="0" cy="0"/>
        </a:xfrm>
      </p:grpSpPr>
      <p:sp>
        <p:nvSpPr>
          <p:cNvPr id="283" name="Google Shape;283;p3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85" name="Google Shape;285;p32: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None/>
            </a:pPr>
            <a:fld id="{00000000-1234-1234-1234-123412341234}" type="slidenum">
              <a:rPr lang="en-US"/>
              <a:t>34</a:t>
            </a:fld>
            <a:endParaRPr/>
          </a:p>
        </p:txBody>
      </p:sp>
      <p:sp>
        <p:nvSpPr>
          <p:cNvPr id="2" name="Notes Placeholder 1"/>
          <p:cNvSpPr>
            <a:spLocks noGrp="1"/>
          </p:cNvSpPr>
          <p:nvPr>
            <p:ph type="body" idx="13"/>
          </p:nvPr>
        </p:nvSpPr>
        <p:spPr/>
        <p:txBody>
          <a:bodyPr/>
          <a:lstStyle/>
          <a:p>
            <a:endParaRPr lang="en-US"/>
          </a:p>
        </p:txBody>
      </p:sp>
    </p:spTree>
    <p:extLst>
      <p:ext uri="{BB962C8B-B14F-4D97-AF65-F5344CB8AC3E}">
        <p14:creationId xmlns:p14="http://schemas.microsoft.com/office/powerpoint/2010/main" val="4042958968"/>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0"/>
        <p:cNvGrpSpPr/>
        <p:nvPr/>
      </p:nvGrpSpPr>
      <p:grpSpPr>
        <a:xfrm>
          <a:off x="0" y="0"/>
          <a:ext cx="0" cy="0"/>
          <a:chOff x="0" y="0"/>
          <a:chExt cx="0" cy="0"/>
        </a:xfrm>
      </p:grpSpPr>
      <p:sp>
        <p:nvSpPr>
          <p:cNvPr id="291" name="Google Shape;291;p33: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92" name="Google Shape;292;p3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232669683"/>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5"/>
        <p:cNvGrpSpPr/>
        <p:nvPr/>
      </p:nvGrpSpPr>
      <p:grpSpPr>
        <a:xfrm>
          <a:off x="0" y="0"/>
          <a:ext cx="0" cy="0"/>
          <a:chOff x="0" y="0"/>
          <a:chExt cx="0" cy="0"/>
        </a:xfrm>
      </p:grpSpPr>
      <p:sp>
        <p:nvSpPr>
          <p:cNvPr id="296" name="Google Shape;296;p34:notes"/>
          <p:cNvSpPr txBox="1">
            <a:spLocks noGrp="1"/>
          </p:cNvSpPr>
          <p:nvPr>
            <p:ph type="body" idx="1"/>
          </p:nvPr>
        </p:nvSpPr>
        <p:spPr>
          <a:xfrm>
            <a:off x="685800" y="4343400"/>
            <a:ext cx="5486399"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Clr>
                <a:schemeClr val="dk1"/>
              </a:buClr>
              <a:buSzPts val="1200"/>
              <a:buFont typeface="Calibri"/>
              <a:buNone/>
            </a:pPr>
            <a:endParaRPr/>
          </a:p>
        </p:txBody>
      </p:sp>
      <p:sp>
        <p:nvSpPr>
          <p:cNvPr id="297" name="Google Shape;297;p3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1908023774"/>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1"/>
        <p:cNvGrpSpPr/>
        <p:nvPr/>
      </p:nvGrpSpPr>
      <p:grpSpPr>
        <a:xfrm>
          <a:off x="0" y="0"/>
          <a:ext cx="0" cy="0"/>
          <a:chOff x="0" y="0"/>
          <a:chExt cx="0" cy="0"/>
        </a:xfrm>
      </p:grpSpPr>
      <p:sp>
        <p:nvSpPr>
          <p:cNvPr id="302" name="Google Shape;302;p3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04" name="Google Shape;304;p35: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None/>
            </a:pPr>
            <a:fld id="{00000000-1234-1234-1234-123412341234}" type="slidenum">
              <a:rPr lang="en-US"/>
              <a:t>37</a:t>
            </a:fld>
            <a:endParaRPr/>
          </a:p>
        </p:txBody>
      </p:sp>
      <p:sp>
        <p:nvSpPr>
          <p:cNvPr id="2" name="Notes Placeholder 1"/>
          <p:cNvSpPr>
            <a:spLocks noGrp="1"/>
          </p:cNvSpPr>
          <p:nvPr>
            <p:ph type="body" idx="13"/>
          </p:nvPr>
        </p:nvSpPr>
        <p:spPr/>
        <p:txBody>
          <a:bodyPr/>
          <a:lstStyle/>
          <a:p>
            <a:endParaRPr lang="en-US"/>
          </a:p>
        </p:txBody>
      </p:sp>
    </p:spTree>
    <p:extLst>
      <p:ext uri="{BB962C8B-B14F-4D97-AF65-F5344CB8AC3E}">
        <p14:creationId xmlns:p14="http://schemas.microsoft.com/office/powerpoint/2010/main" val="2560447536"/>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9"/>
        <p:cNvGrpSpPr/>
        <p:nvPr/>
      </p:nvGrpSpPr>
      <p:grpSpPr>
        <a:xfrm>
          <a:off x="0" y="0"/>
          <a:ext cx="0" cy="0"/>
          <a:chOff x="0" y="0"/>
          <a:chExt cx="0" cy="0"/>
        </a:xfrm>
      </p:grpSpPr>
      <p:sp>
        <p:nvSpPr>
          <p:cNvPr id="310" name="Google Shape;310;p3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11" name="Google Shape;311;p36: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12" name="Google Shape;312;p36: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None/>
            </a:pPr>
            <a:fld id="{00000000-1234-1234-1234-123412341234}" type="slidenum">
              <a:rPr lang="en-US"/>
              <a:t>38</a:t>
            </a:fld>
            <a:endParaRPr/>
          </a:p>
        </p:txBody>
      </p:sp>
    </p:spTree>
    <p:extLst>
      <p:ext uri="{BB962C8B-B14F-4D97-AF65-F5344CB8AC3E}">
        <p14:creationId xmlns:p14="http://schemas.microsoft.com/office/powerpoint/2010/main" val="3489639787"/>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6"/>
        <p:cNvGrpSpPr/>
        <p:nvPr/>
      </p:nvGrpSpPr>
      <p:grpSpPr>
        <a:xfrm>
          <a:off x="0" y="0"/>
          <a:ext cx="0" cy="0"/>
          <a:chOff x="0" y="0"/>
          <a:chExt cx="0" cy="0"/>
        </a:xfrm>
      </p:grpSpPr>
      <p:sp>
        <p:nvSpPr>
          <p:cNvPr id="358" name="Google Shape;358;g7505be63f2_0_1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 name="Notes Placeholder 1"/>
          <p:cNvSpPr>
            <a:spLocks noGrp="1"/>
          </p:cNvSpPr>
          <p:nvPr>
            <p:ph type="body" idx="10"/>
          </p:nvPr>
        </p:nvSpPr>
        <p:spPr/>
        <p:txBody>
          <a:bodyPr/>
          <a:lstStyle/>
          <a:p>
            <a:endParaRPr lang="en-US"/>
          </a:p>
        </p:txBody>
      </p:sp>
    </p:spTree>
    <p:extLst>
      <p:ext uri="{BB962C8B-B14F-4D97-AF65-F5344CB8AC3E}">
        <p14:creationId xmlns:p14="http://schemas.microsoft.com/office/powerpoint/2010/main" val="364296132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1"/>
        <p:cNvGrpSpPr/>
        <p:nvPr/>
      </p:nvGrpSpPr>
      <p:grpSpPr>
        <a:xfrm>
          <a:off x="0" y="0"/>
          <a:ext cx="0" cy="0"/>
          <a:chOff x="0" y="0"/>
          <a:chExt cx="0" cy="0"/>
        </a:xfrm>
      </p:grpSpPr>
      <p:sp>
        <p:nvSpPr>
          <p:cNvPr id="82" name="Google Shape;82;p4:notes"/>
          <p:cNvSpPr txBox="1">
            <a:spLocks noGrp="1"/>
          </p:cNvSpPr>
          <p:nvPr>
            <p:ph type="body" idx="1"/>
          </p:nvPr>
        </p:nvSpPr>
        <p:spPr>
          <a:xfrm>
            <a:off x="685800" y="4343400"/>
            <a:ext cx="5486399"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Clr>
                <a:schemeClr val="dk1"/>
              </a:buClr>
              <a:buSzPts val="1200"/>
              <a:buFont typeface="Calibri"/>
              <a:buNone/>
            </a:pPr>
            <a:endParaRPr/>
          </a:p>
        </p:txBody>
      </p:sp>
      <p:sp>
        <p:nvSpPr>
          <p:cNvPr id="83" name="Google Shape;83;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4057828249"/>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6"/>
        <p:cNvGrpSpPr/>
        <p:nvPr/>
      </p:nvGrpSpPr>
      <p:grpSpPr>
        <a:xfrm>
          <a:off x="0" y="0"/>
          <a:ext cx="0" cy="0"/>
          <a:chOff x="0" y="0"/>
          <a:chExt cx="0" cy="0"/>
        </a:xfrm>
      </p:grpSpPr>
      <p:sp>
        <p:nvSpPr>
          <p:cNvPr id="317" name="Google Shape;317;p37: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18" name="Google Shape;318;p3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827878783"/>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1"/>
        <p:cNvGrpSpPr/>
        <p:nvPr/>
      </p:nvGrpSpPr>
      <p:grpSpPr>
        <a:xfrm>
          <a:off x="0" y="0"/>
          <a:ext cx="0" cy="0"/>
          <a:chOff x="0" y="0"/>
          <a:chExt cx="0" cy="0"/>
        </a:xfrm>
      </p:grpSpPr>
      <p:sp>
        <p:nvSpPr>
          <p:cNvPr id="322" name="Google Shape;322;p38:notes"/>
          <p:cNvSpPr txBox="1">
            <a:spLocks noGrp="1"/>
          </p:cNvSpPr>
          <p:nvPr>
            <p:ph type="body" idx="1"/>
          </p:nvPr>
        </p:nvSpPr>
        <p:spPr>
          <a:xfrm>
            <a:off x="685800" y="4343400"/>
            <a:ext cx="5486399"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Clr>
                <a:schemeClr val="dk1"/>
              </a:buClr>
              <a:buSzPts val="1200"/>
              <a:buFont typeface="Calibri"/>
              <a:buNone/>
            </a:pPr>
            <a:endParaRPr/>
          </a:p>
        </p:txBody>
      </p:sp>
      <p:sp>
        <p:nvSpPr>
          <p:cNvPr id="323" name="Google Shape;323;p3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3436652642"/>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7"/>
        <p:cNvGrpSpPr/>
        <p:nvPr/>
      </p:nvGrpSpPr>
      <p:grpSpPr>
        <a:xfrm>
          <a:off x="0" y="0"/>
          <a:ext cx="0" cy="0"/>
          <a:chOff x="0" y="0"/>
          <a:chExt cx="0" cy="0"/>
        </a:xfrm>
      </p:grpSpPr>
      <p:sp>
        <p:nvSpPr>
          <p:cNvPr id="328" name="Google Shape;328;p3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30" name="Google Shape;330;p39: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None/>
            </a:pPr>
            <a:fld id="{00000000-1234-1234-1234-123412341234}" type="slidenum">
              <a:rPr lang="en-US"/>
              <a:t>42</a:t>
            </a:fld>
            <a:endParaRPr/>
          </a:p>
        </p:txBody>
      </p:sp>
      <p:sp>
        <p:nvSpPr>
          <p:cNvPr id="2" name="Notes Placeholder 1"/>
          <p:cNvSpPr>
            <a:spLocks noGrp="1"/>
          </p:cNvSpPr>
          <p:nvPr>
            <p:ph type="body" idx="13"/>
          </p:nvPr>
        </p:nvSpPr>
        <p:spPr/>
        <p:txBody>
          <a:bodyPr/>
          <a:lstStyle/>
          <a:p>
            <a:endParaRPr lang="en-US"/>
          </a:p>
        </p:txBody>
      </p:sp>
    </p:spTree>
    <p:extLst>
      <p:ext uri="{BB962C8B-B14F-4D97-AF65-F5344CB8AC3E}">
        <p14:creationId xmlns:p14="http://schemas.microsoft.com/office/powerpoint/2010/main" val="2839364666"/>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5"/>
        <p:cNvGrpSpPr/>
        <p:nvPr/>
      </p:nvGrpSpPr>
      <p:grpSpPr>
        <a:xfrm>
          <a:off x="0" y="0"/>
          <a:ext cx="0" cy="0"/>
          <a:chOff x="0" y="0"/>
          <a:chExt cx="0" cy="0"/>
        </a:xfrm>
      </p:grpSpPr>
      <p:sp>
        <p:nvSpPr>
          <p:cNvPr id="336" name="Google Shape;336;p4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38" name="Google Shape;338;p40: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None/>
            </a:pPr>
            <a:fld id="{00000000-1234-1234-1234-123412341234}" type="slidenum">
              <a:rPr lang="en-US"/>
              <a:t>43</a:t>
            </a:fld>
            <a:endParaRPr/>
          </a:p>
        </p:txBody>
      </p:sp>
      <p:sp>
        <p:nvSpPr>
          <p:cNvPr id="2" name="Notes Placeholder 1"/>
          <p:cNvSpPr>
            <a:spLocks noGrp="1"/>
          </p:cNvSpPr>
          <p:nvPr>
            <p:ph type="body" idx="13"/>
          </p:nvPr>
        </p:nvSpPr>
        <p:spPr/>
        <p:txBody>
          <a:bodyPr/>
          <a:lstStyle/>
          <a:p>
            <a:endParaRPr lang="en-US"/>
          </a:p>
        </p:txBody>
      </p:sp>
    </p:spTree>
    <p:extLst>
      <p:ext uri="{BB962C8B-B14F-4D97-AF65-F5344CB8AC3E}">
        <p14:creationId xmlns:p14="http://schemas.microsoft.com/office/powerpoint/2010/main" val="3623306778"/>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3"/>
        <p:cNvGrpSpPr/>
        <p:nvPr/>
      </p:nvGrpSpPr>
      <p:grpSpPr>
        <a:xfrm>
          <a:off x="0" y="0"/>
          <a:ext cx="0" cy="0"/>
          <a:chOff x="0" y="0"/>
          <a:chExt cx="0" cy="0"/>
        </a:xfrm>
      </p:grpSpPr>
      <p:sp>
        <p:nvSpPr>
          <p:cNvPr id="344" name="Google Shape;344;p4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45" name="Google Shape;345;p41: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1200"/>
              <a:buFont typeface="Calibri"/>
              <a:buNone/>
            </a:pPr>
            <a:endParaRPr/>
          </a:p>
        </p:txBody>
      </p:sp>
      <p:sp>
        <p:nvSpPr>
          <p:cNvPr id="346" name="Google Shape;346;p41: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None/>
            </a:pPr>
            <a:fld id="{00000000-1234-1234-1234-123412341234}" type="slidenum">
              <a:rPr lang="en-US"/>
              <a:t>44</a:t>
            </a:fld>
            <a:endParaRPr/>
          </a:p>
        </p:txBody>
      </p:sp>
    </p:spTree>
    <p:extLst>
      <p:ext uri="{BB962C8B-B14F-4D97-AF65-F5344CB8AC3E}">
        <p14:creationId xmlns:p14="http://schemas.microsoft.com/office/powerpoint/2010/main" val="1540045532"/>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0"/>
        <p:cNvGrpSpPr/>
        <p:nvPr/>
      </p:nvGrpSpPr>
      <p:grpSpPr>
        <a:xfrm>
          <a:off x="0" y="0"/>
          <a:ext cx="0" cy="0"/>
          <a:chOff x="0" y="0"/>
          <a:chExt cx="0" cy="0"/>
        </a:xfrm>
      </p:grpSpPr>
      <p:sp>
        <p:nvSpPr>
          <p:cNvPr id="351" name="Google Shape;351;p42: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352" name="Google Shape;352;p4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88227262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
        <p:cNvGrpSpPr/>
        <p:nvPr/>
      </p:nvGrpSpPr>
      <p:grpSpPr>
        <a:xfrm>
          <a:off x="0" y="0"/>
          <a:ext cx="0" cy="0"/>
          <a:chOff x="0" y="0"/>
          <a:chExt cx="0" cy="0"/>
        </a:xfrm>
      </p:grpSpPr>
      <p:sp>
        <p:nvSpPr>
          <p:cNvPr id="88" name="Google Shape;88;p5: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89" name="Google Shape;89;p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59836633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96" name="Google Shape;96;p6: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None/>
            </a:pPr>
            <a:fld id="{00000000-1234-1234-1234-123412341234}" type="slidenum">
              <a:rPr lang="en-US"/>
              <a:t>6</a:t>
            </a:fld>
            <a:endParaRPr/>
          </a:p>
        </p:txBody>
      </p:sp>
      <p:sp>
        <p:nvSpPr>
          <p:cNvPr id="2" name="Notes Placeholder 1"/>
          <p:cNvSpPr>
            <a:spLocks noGrp="1"/>
          </p:cNvSpPr>
          <p:nvPr>
            <p:ph type="body" idx="13"/>
          </p:nvPr>
        </p:nvSpPr>
        <p:spPr/>
        <p:txBody>
          <a:bodyPr/>
          <a:lstStyle/>
          <a:p>
            <a:endParaRPr lang="en-US"/>
          </a:p>
        </p:txBody>
      </p:sp>
    </p:spTree>
    <p:extLst>
      <p:ext uri="{BB962C8B-B14F-4D97-AF65-F5344CB8AC3E}">
        <p14:creationId xmlns:p14="http://schemas.microsoft.com/office/powerpoint/2010/main" val="32888085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
        <p:cNvGrpSpPr/>
        <p:nvPr/>
      </p:nvGrpSpPr>
      <p:grpSpPr>
        <a:xfrm>
          <a:off x="0" y="0"/>
          <a:ext cx="0" cy="0"/>
          <a:chOff x="0" y="0"/>
          <a:chExt cx="0" cy="0"/>
        </a:xfrm>
      </p:grpSpPr>
      <p:sp>
        <p:nvSpPr>
          <p:cNvPr id="101" name="Google Shape;101;p7: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02" name="Google Shape;102;p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32520515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5"/>
        <p:cNvGrpSpPr/>
        <p:nvPr/>
      </p:nvGrpSpPr>
      <p:grpSpPr>
        <a:xfrm>
          <a:off x="0" y="0"/>
          <a:ext cx="0" cy="0"/>
          <a:chOff x="0" y="0"/>
          <a:chExt cx="0" cy="0"/>
        </a:xfrm>
      </p:grpSpPr>
      <p:sp>
        <p:nvSpPr>
          <p:cNvPr id="106" name="Google Shape;106;p8:notes"/>
          <p:cNvSpPr txBox="1">
            <a:spLocks noGrp="1"/>
          </p:cNvSpPr>
          <p:nvPr>
            <p:ph type="body" idx="1"/>
          </p:nvPr>
        </p:nvSpPr>
        <p:spPr>
          <a:xfrm>
            <a:off x="685800" y="4343400"/>
            <a:ext cx="5486399"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Clr>
                <a:schemeClr val="dk1"/>
              </a:buClr>
              <a:buSzPts val="1200"/>
              <a:buFont typeface="Calibri"/>
              <a:buNone/>
            </a:pPr>
            <a:endParaRPr/>
          </a:p>
        </p:txBody>
      </p:sp>
      <p:sp>
        <p:nvSpPr>
          <p:cNvPr id="107" name="Google Shape;107;p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401336733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
        <p:cNvGrpSpPr/>
        <p:nvPr/>
      </p:nvGrpSpPr>
      <p:grpSpPr>
        <a:xfrm>
          <a:off x="0" y="0"/>
          <a:ext cx="0" cy="0"/>
          <a:chOff x="0" y="0"/>
          <a:chExt cx="0" cy="0"/>
        </a:xfrm>
      </p:grpSpPr>
      <p:sp>
        <p:nvSpPr>
          <p:cNvPr id="112" name="Google Shape;112;p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14" name="Google Shape;114;p9: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None/>
            </a:pPr>
            <a:fld id="{00000000-1234-1234-1234-123412341234}" type="slidenum">
              <a:rPr lang="en-US"/>
              <a:t>9</a:t>
            </a:fld>
            <a:endParaRPr/>
          </a:p>
        </p:txBody>
      </p:sp>
      <p:sp>
        <p:nvSpPr>
          <p:cNvPr id="2" name="Notes Placeholder 1"/>
          <p:cNvSpPr>
            <a:spLocks noGrp="1"/>
          </p:cNvSpPr>
          <p:nvPr>
            <p:ph type="body" idx="13"/>
          </p:nvPr>
        </p:nvSpPr>
        <p:spPr/>
        <p:txBody>
          <a:bodyPr/>
          <a:lstStyle/>
          <a:p>
            <a:endParaRPr lang="en-US"/>
          </a:p>
        </p:txBody>
      </p:sp>
    </p:spTree>
    <p:extLst>
      <p:ext uri="{BB962C8B-B14F-4D97-AF65-F5344CB8AC3E}">
        <p14:creationId xmlns:p14="http://schemas.microsoft.com/office/powerpoint/2010/main" val="177501186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Slide">
    <p:bg>
      <p:bgPr>
        <a:blipFill dpi="0" rotWithShape="1">
          <a:blip r:embed="rId2">
            <a:lum/>
          </a:blip>
          <a:srcRect/>
          <a:stretch>
            <a:fillRect t="-9000" b="-9000"/>
          </a:stretch>
        </a:blipFill>
        <a:effectLst/>
      </p:bgPr>
    </p:bg>
    <p:spTree>
      <p:nvGrpSpPr>
        <p:cNvPr id="1" name="Shape 9"/>
        <p:cNvGrpSpPr/>
        <p:nvPr/>
      </p:nvGrpSpPr>
      <p:grpSpPr>
        <a:xfrm>
          <a:off x="0" y="0"/>
          <a:ext cx="0" cy="0"/>
          <a:chOff x="0" y="0"/>
          <a:chExt cx="0" cy="0"/>
        </a:xfrm>
      </p:grpSpPr>
      <p:sp>
        <p:nvSpPr>
          <p:cNvPr id="5" name="Google Shape;14;p3">
            <a:extLst>
              <a:ext uri="{FF2B5EF4-FFF2-40B4-BE49-F238E27FC236}">
                <a16:creationId xmlns:a16="http://schemas.microsoft.com/office/drawing/2014/main" xmlns="" id="{DB391CD0-B0FF-7C47-AEC7-712743E719D1}"/>
              </a:ext>
            </a:extLst>
          </p:cNvPr>
          <p:cNvSpPr/>
          <p:nvPr/>
        </p:nvSpPr>
        <p:spPr>
          <a:xfrm>
            <a:off x="0" y="552196"/>
            <a:ext cx="12207240" cy="2688336"/>
          </a:xfrm>
          <a:prstGeom prst="rect">
            <a:avLst/>
          </a:prstGeom>
          <a:solidFill>
            <a:srgbClr val="3A4047"/>
          </a:solidFill>
          <a:ln w="12700" cap="flat" cmpd="sng">
            <a:solidFill>
              <a:schemeClr val="dk1">
                <a:alpha val="1176"/>
              </a:schemeClr>
            </a:solidFill>
            <a:prstDash val="solid"/>
            <a:miter lim="800000"/>
            <a:headEnd type="none" w="sm" len="sm"/>
            <a:tailEnd type="none" w="sm" len="sm"/>
          </a:ln>
        </p:spPr>
        <p:txBody>
          <a:bodyPr spcFirstLastPara="1" wrap="square" lIns="68569" tIns="34275" rIns="68569" bIns="34275"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350" b="0" i="0" u="none" strike="noStrike" cap="none">
              <a:solidFill>
                <a:schemeClr val="lt1"/>
              </a:solidFill>
              <a:latin typeface="Century Gothic"/>
              <a:ea typeface="Century Gothic"/>
              <a:cs typeface="Century Gothic"/>
              <a:sym typeface="Century Gothic"/>
            </a:endParaRPr>
          </a:p>
        </p:txBody>
      </p:sp>
      <p:sp>
        <p:nvSpPr>
          <p:cNvPr id="11" name="Google Shape;11;p2"/>
          <p:cNvSpPr txBox="1">
            <a:spLocks noGrp="1"/>
          </p:cNvSpPr>
          <p:nvPr>
            <p:ph type="ctrTitle" hasCustomPrompt="1"/>
          </p:nvPr>
        </p:nvSpPr>
        <p:spPr>
          <a:xfrm>
            <a:off x="1519519" y="0"/>
            <a:ext cx="9144000" cy="2387600"/>
          </a:xfrm>
          <a:prstGeom prst="rect">
            <a:avLst/>
          </a:prstGeom>
          <a:noFill/>
          <a:ln>
            <a:noFill/>
          </a:ln>
        </p:spPr>
        <p:txBody>
          <a:bodyPr spcFirstLastPara="1" wrap="square" lIns="91425" tIns="45700" rIns="91425" bIns="45700" anchor="b" anchorCtr="0"/>
          <a:lstStyle>
            <a:lvl1pPr marR="0" lvl="0" algn="ctr" rtl="0">
              <a:lnSpc>
                <a:spcPct val="90000"/>
              </a:lnSpc>
              <a:spcBef>
                <a:spcPts val="0"/>
              </a:spcBef>
              <a:spcAft>
                <a:spcPts val="0"/>
              </a:spcAft>
              <a:buClr>
                <a:srgbClr val="F1F7FB"/>
              </a:buClr>
              <a:buSzPts val="5500"/>
              <a:buFont typeface="Century Gothic"/>
              <a:buNone/>
              <a:defRPr sz="4125" b="0" i="0" u="none" strike="noStrike" cap="none">
                <a:solidFill>
                  <a:srgbClr val="F1F7FB"/>
                </a:solidFill>
                <a:latin typeface="Century Gothic"/>
                <a:ea typeface="Century Gothic"/>
                <a:cs typeface="Century Gothic"/>
                <a:sym typeface="Century Gothic"/>
              </a:defRPr>
            </a:lvl1pPr>
            <a:lvl2pPr marR="0" lvl="1" algn="l" rtl="0">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9pPr>
          </a:lstStyle>
          <a:p>
            <a:r>
              <a:rPr lang="en-US" dirty="0"/>
              <a:t>Course Title</a:t>
            </a:r>
            <a:endParaRPr dirty="0"/>
          </a:p>
        </p:txBody>
      </p:sp>
      <p:sp>
        <p:nvSpPr>
          <p:cNvPr id="12" name="Google Shape;12;p2"/>
          <p:cNvSpPr txBox="1">
            <a:spLocks noGrp="1"/>
          </p:cNvSpPr>
          <p:nvPr>
            <p:ph type="subTitle" idx="1" hasCustomPrompt="1"/>
          </p:nvPr>
        </p:nvSpPr>
        <p:spPr>
          <a:xfrm>
            <a:off x="0" y="2661428"/>
            <a:ext cx="12192000" cy="1655762"/>
          </a:xfrm>
          <a:prstGeom prst="rect">
            <a:avLst/>
          </a:prstGeom>
          <a:noFill/>
          <a:ln>
            <a:noFill/>
          </a:ln>
        </p:spPr>
        <p:txBody>
          <a:bodyPr spcFirstLastPara="1" wrap="square" lIns="91425" tIns="45700" rIns="91425" bIns="45700" anchor="t" anchorCtr="0"/>
          <a:lstStyle>
            <a:lvl1pPr marR="0" lvl="0" algn="ctr" rtl="0">
              <a:lnSpc>
                <a:spcPct val="90000"/>
              </a:lnSpc>
              <a:spcBef>
                <a:spcPts val="750"/>
              </a:spcBef>
              <a:spcAft>
                <a:spcPts val="0"/>
              </a:spcAft>
              <a:buClr>
                <a:srgbClr val="F1F7FB"/>
              </a:buClr>
              <a:buSzPts val="2400"/>
              <a:buFont typeface="Arial"/>
              <a:buNone/>
              <a:defRPr sz="1800" b="0" i="0" u="none" strike="noStrike" cap="none">
                <a:solidFill>
                  <a:srgbClr val="F1F7FB"/>
                </a:solidFill>
                <a:latin typeface="Century Gothic"/>
                <a:ea typeface="Century Gothic"/>
                <a:cs typeface="Century Gothic"/>
                <a:sym typeface="Century Gothic"/>
              </a:defRPr>
            </a:lvl1pPr>
            <a:lvl2pPr marR="0" lvl="1" algn="ctr" rtl="0">
              <a:lnSpc>
                <a:spcPct val="90000"/>
              </a:lnSpc>
              <a:spcBef>
                <a:spcPts val="375"/>
              </a:spcBef>
              <a:spcAft>
                <a:spcPts val="0"/>
              </a:spcAft>
              <a:buClr>
                <a:schemeClr val="dk1"/>
              </a:buClr>
              <a:buSzPts val="2000"/>
              <a:buFont typeface="Arial"/>
              <a:buNone/>
              <a:defRPr sz="1500" b="0" i="0" u="none" strike="noStrike" cap="none">
                <a:solidFill>
                  <a:schemeClr val="dk1"/>
                </a:solidFill>
                <a:latin typeface="Century Gothic"/>
                <a:ea typeface="Century Gothic"/>
                <a:cs typeface="Century Gothic"/>
                <a:sym typeface="Century Gothic"/>
              </a:defRPr>
            </a:lvl2pPr>
            <a:lvl3pPr marR="0" lvl="2" algn="ctr" rtl="0">
              <a:lnSpc>
                <a:spcPct val="90000"/>
              </a:lnSpc>
              <a:spcBef>
                <a:spcPts val="375"/>
              </a:spcBef>
              <a:spcAft>
                <a:spcPts val="0"/>
              </a:spcAft>
              <a:buClr>
                <a:schemeClr val="dk1"/>
              </a:buClr>
              <a:buSzPts val="1800"/>
              <a:buFont typeface="Arial"/>
              <a:buNone/>
              <a:defRPr sz="1350" b="0" i="0" u="none" strike="noStrike" cap="none">
                <a:solidFill>
                  <a:schemeClr val="dk1"/>
                </a:solidFill>
                <a:latin typeface="Century Gothic"/>
                <a:ea typeface="Century Gothic"/>
                <a:cs typeface="Century Gothic"/>
                <a:sym typeface="Century Gothic"/>
              </a:defRPr>
            </a:lvl3pPr>
            <a:lvl4pPr marR="0" lvl="3" algn="ctr" rtl="0">
              <a:lnSpc>
                <a:spcPct val="90000"/>
              </a:lnSpc>
              <a:spcBef>
                <a:spcPts val="375"/>
              </a:spcBef>
              <a:spcAft>
                <a:spcPts val="0"/>
              </a:spcAft>
              <a:buClr>
                <a:schemeClr val="dk1"/>
              </a:buClr>
              <a:buSzPts val="1600"/>
              <a:buFont typeface="Arial"/>
              <a:buNone/>
              <a:defRPr sz="1200" b="0" i="0" u="none" strike="noStrike" cap="none">
                <a:solidFill>
                  <a:schemeClr val="dk1"/>
                </a:solidFill>
                <a:latin typeface="Century Gothic"/>
                <a:ea typeface="Century Gothic"/>
                <a:cs typeface="Century Gothic"/>
                <a:sym typeface="Century Gothic"/>
              </a:defRPr>
            </a:lvl4pPr>
            <a:lvl5pPr marR="0" lvl="4" algn="ctr" rtl="0">
              <a:lnSpc>
                <a:spcPct val="90000"/>
              </a:lnSpc>
              <a:spcBef>
                <a:spcPts val="375"/>
              </a:spcBef>
              <a:spcAft>
                <a:spcPts val="0"/>
              </a:spcAft>
              <a:buClr>
                <a:schemeClr val="dk1"/>
              </a:buClr>
              <a:buSzPts val="1600"/>
              <a:buFont typeface="Arial"/>
              <a:buNone/>
              <a:defRPr sz="1200" b="0" i="0" u="none" strike="noStrike" cap="none">
                <a:solidFill>
                  <a:schemeClr val="dk1"/>
                </a:solidFill>
                <a:latin typeface="Century Gothic"/>
                <a:ea typeface="Century Gothic"/>
                <a:cs typeface="Century Gothic"/>
                <a:sym typeface="Century Gothic"/>
              </a:defRPr>
            </a:lvl5pPr>
            <a:lvl6pPr marR="0" lvl="5" algn="ctr" rtl="0">
              <a:lnSpc>
                <a:spcPct val="90000"/>
              </a:lnSpc>
              <a:spcBef>
                <a:spcPts val="375"/>
              </a:spcBef>
              <a:spcAft>
                <a:spcPts val="0"/>
              </a:spcAft>
              <a:buClr>
                <a:schemeClr val="dk1"/>
              </a:buClr>
              <a:buSzPts val="1600"/>
              <a:buFont typeface="Arial"/>
              <a:buNone/>
              <a:defRPr sz="1200" b="0" i="0" u="none" strike="noStrike" cap="none">
                <a:solidFill>
                  <a:schemeClr val="dk1"/>
                </a:solidFill>
                <a:latin typeface="Century Gothic"/>
                <a:ea typeface="Century Gothic"/>
                <a:cs typeface="Century Gothic"/>
                <a:sym typeface="Century Gothic"/>
              </a:defRPr>
            </a:lvl6pPr>
            <a:lvl7pPr marR="0" lvl="6" algn="ctr" rtl="0">
              <a:lnSpc>
                <a:spcPct val="90000"/>
              </a:lnSpc>
              <a:spcBef>
                <a:spcPts val="375"/>
              </a:spcBef>
              <a:spcAft>
                <a:spcPts val="0"/>
              </a:spcAft>
              <a:buClr>
                <a:schemeClr val="dk1"/>
              </a:buClr>
              <a:buSzPts val="1600"/>
              <a:buFont typeface="Arial"/>
              <a:buNone/>
              <a:defRPr sz="1200" b="0" i="0" u="none" strike="noStrike" cap="none">
                <a:solidFill>
                  <a:schemeClr val="dk1"/>
                </a:solidFill>
                <a:latin typeface="Century Gothic"/>
                <a:ea typeface="Century Gothic"/>
                <a:cs typeface="Century Gothic"/>
                <a:sym typeface="Century Gothic"/>
              </a:defRPr>
            </a:lvl7pPr>
            <a:lvl8pPr marR="0" lvl="7" algn="ctr" rtl="0">
              <a:lnSpc>
                <a:spcPct val="90000"/>
              </a:lnSpc>
              <a:spcBef>
                <a:spcPts val="375"/>
              </a:spcBef>
              <a:spcAft>
                <a:spcPts val="0"/>
              </a:spcAft>
              <a:buClr>
                <a:schemeClr val="dk1"/>
              </a:buClr>
              <a:buSzPts val="1600"/>
              <a:buFont typeface="Arial"/>
              <a:buNone/>
              <a:defRPr sz="1200" b="0" i="0" u="none" strike="noStrike" cap="none">
                <a:solidFill>
                  <a:schemeClr val="dk1"/>
                </a:solidFill>
                <a:latin typeface="Century Gothic"/>
                <a:ea typeface="Century Gothic"/>
                <a:cs typeface="Century Gothic"/>
                <a:sym typeface="Century Gothic"/>
              </a:defRPr>
            </a:lvl8pPr>
            <a:lvl9pPr marR="0" lvl="8" algn="ctr" rtl="0">
              <a:lnSpc>
                <a:spcPct val="90000"/>
              </a:lnSpc>
              <a:spcBef>
                <a:spcPts val="375"/>
              </a:spcBef>
              <a:spcAft>
                <a:spcPts val="0"/>
              </a:spcAft>
              <a:buClr>
                <a:schemeClr val="dk1"/>
              </a:buClr>
              <a:buSzPts val="1600"/>
              <a:buFont typeface="Arial"/>
              <a:buNone/>
              <a:defRPr sz="1200" b="0" i="0" u="none" strike="noStrike" cap="none">
                <a:solidFill>
                  <a:schemeClr val="dk1"/>
                </a:solidFill>
                <a:latin typeface="Century Gothic"/>
                <a:ea typeface="Century Gothic"/>
                <a:cs typeface="Century Gothic"/>
                <a:sym typeface="Century Gothic"/>
              </a:defRPr>
            </a:lvl9pPr>
          </a:lstStyle>
          <a:p>
            <a:r>
              <a:rPr lang="en-US" dirty="0"/>
              <a:t>Module: </a:t>
            </a:r>
            <a:endParaRPr dirty="0"/>
          </a:p>
        </p:txBody>
      </p:sp>
    </p:spTree>
    <p:extLst>
      <p:ext uri="{BB962C8B-B14F-4D97-AF65-F5344CB8AC3E}">
        <p14:creationId xmlns:p14="http://schemas.microsoft.com/office/powerpoint/2010/main" val="19577449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preserve="1">
  <p:cSld name="Section Header">
    <p:spTree>
      <p:nvGrpSpPr>
        <p:cNvPr id="1" name="Shape 13"/>
        <p:cNvGrpSpPr/>
        <p:nvPr/>
      </p:nvGrpSpPr>
      <p:grpSpPr>
        <a:xfrm>
          <a:off x="0" y="0"/>
          <a:ext cx="0" cy="0"/>
          <a:chOff x="0" y="0"/>
          <a:chExt cx="0" cy="0"/>
        </a:xfrm>
      </p:grpSpPr>
      <p:sp>
        <p:nvSpPr>
          <p:cNvPr id="14" name="Google Shape;14;p3"/>
          <p:cNvSpPr/>
          <p:nvPr/>
        </p:nvSpPr>
        <p:spPr>
          <a:xfrm>
            <a:off x="0" y="537882"/>
            <a:ext cx="12192000" cy="2689412"/>
          </a:xfrm>
          <a:prstGeom prst="rect">
            <a:avLst/>
          </a:prstGeom>
          <a:solidFill>
            <a:srgbClr val="3A4047"/>
          </a:solidFill>
          <a:ln w="12700" cap="flat" cmpd="sng">
            <a:solidFill>
              <a:schemeClr val="dk1">
                <a:alpha val="1176"/>
              </a:schemeClr>
            </a:solidFill>
            <a:prstDash val="solid"/>
            <a:miter lim="800000"/>
            <a:headEnd type="none" w="sm" len="sm"/>
            <a:tailEnd type="none" w="sm" len="sm"/>
          </a:ln>
        </p:spPr>
        <p:txBody>
          <a:bodyPr spcFirstLastPara="1" wrap="square" lIns="68569" tIns="34275" rIns="68569" bIns="34275"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350" b="0" i="0" u="none" strike="noStrike" cap="none">
              <a:solidFill>
                <a:schemeClr val="lt1"/>
              </a:solidFill>
              <a:latin typeface="Century Gothic"/>
              <a:ea typeface="Century Gothic"/>
              <a:cs typeface="Century Gothic"/>
              <a:sym typeface="Century Gothic"/>
            </a:endParaRPr>
          </a:p>
        </p:txBody>
      </p:sp>
      <p:sp>
        <p:nvSpPr>
          <p:cNvPr id="15" name="Google Shape;15;p3"/>
          <p:cNvSpPr txBox="1">
            <a:spLocks noGrp="1"/>
          </p:cNvSpPr>
          <p:nvPr>
            <p:ph type="title"/>
          </p:nvPr>
        </p:nvSpPr>
        <p:spPr>
          <a:xfrm>
            <a:off x="838200" y="537883"/>
            <a:ext cx="10515600" cy="2689412"/>
          </a:xfrm>
          <a:prstGeom prst="rect">
            <a:avLst/>
          </a:prstGeom>
          <a:noFill/>
          <a:ln>
            <a:noFill/>
          </a:ln>
        </p:spPr>
        <p:txBody>
          <a:bodyPr spcFirstLastPara="1" wrap="square" lIns="91425" tIns="45700" rIns="91425" bIns="45700" anchor="ctr" anchorCtr="0"/>
          <a:lstStyle>
            <a:lvl1pPr marR="0" lvl="0" algn="ctr" rtl="0">
              <a:lnSpc>
                <a:spcPct val="90000"/>
              </a:lnSpc>
              <a:spcBef>
                <a:spcPts val="0"/>
              </a:spcBef>
              <a:spcAft>
                <a:spcPts val="0"/>
              </a:spcAft>
              <a:buClr>
                <a:schemeClr val="dk1"/>
              </a:buClr>
              <a:buSzPts val="5000"/>
              <a:buFont typeface="Century Gothic"/>
              <a:buNone/>
              <a:defRPr sz="3750" b="0" i="0" u="none" strike="noStrike" cap="none">
                <a:solidFill>
                  <a:schemeClr val="bg1"/>
                </a:solidFill>
                <a:latin typeface="Century Gothic"/>
                <a:ea typeface="Century Gothic"/>
                <a:cs typeface="Century Gothic"/>
                <a:sym typeface="Century Gothic"/>
              </a:defRPr>
            </a:lvl1pPr>
            <a:lvl2pPr marR="0" lvl="1" algn="l" rtl="0">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9pPr>
          </a:lstStyle>
          <a:p>
            <a:r>
              <a:rPr lang="en-US"/>
              <a:t>Click to edit Master title style</a:t>
            </a:r>
            <a:endParaRPr dirty="0"/>
          </a:p>
        </p:txBody>
      </p:sp>
    </p:spTree>
    <p:extLst>
      <p:ext uri="{BB962C8B-B14F-4D97-AF65-F5344CB8AC3E}">
        <p14:creationId xmlns:p14="http://schemas.microsoft.com/office/powerpoint/2010/main" val="22966192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Content" type="obj" preserve="1">
  <p:cSld name="Title and Content">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838200" y="365127"/>
            <a:ext cx="10515600" cy="1325563"/>
          </a:xfrm>
          <a:prstGeom prst="rect">
            <a:avLst/>
          </a:prstGeom>
          <a:noFill/>
          <a:ln>
            <a:noFill/>
          </a:ln>
        </p:spPr>
        <p:txBody>
          <a:bodyPr spcFirstLastPara="1" wrap="square" lIns="91425" tIns="45700" rIns="91425" bIns="45700" anchor="ctr" anchorCtr="0"/>
          <a:lstStyle>
            <a:lvl1pPr marR="0" lvl="0" algn="l" rtl="0">
              <a:lnSpc>
                <a:spcPct val="90000"/>
              </a:lnSpc>
              <a:spcBef>
                <a:spcPts val="0"/>
              </a:spcBef>
              <a:spcAft>
                <a:spcPts val="0"/>
              </a:spcAft>
              <a:buClr>
                <a:schemeClr val="dk1"/>
              </a:buClr>
              <a:buSzPts val="4400"/>
              <a:buFont typeface="Century Gothic"/>
              <a:buNone/>
              <a:defRPr sz="3300" b="0" i="0" u="none" strike="noStrike" cap="none">
                <a:solidFill>
                  <a:schemeClr val="dk1"/>
                </a:solidFill>
                <a:latin typeface="Century Gothic"/>
                <a:ea typeface="Century Gothic"/>
                <a:cs typeface="Century Gothic"/>
                <a:sym typeface="Century Gothic"/>
              </a:defRPr>
            </a:lvl1pPr>
            <a:lvl2pPr marR="0" lvl="1" algn="l" rtl="0">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9pPr>
          </a:lstStyle>
          <a:p>
            <a:r>
              <a:rPr lang="en-US"/>
              <a:t>Click to edit Master title style</a:t>
            </a:r>
            <a:endParaRPr/>
          </a:p>
        </p:txBody>
      </p:sp>
      <p:sp>
        <p:nvSpPr>
          <p:cNvPr id="18" name="Google Shape;18;p4"/>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lstStyle>
            <a:lvl1pPr marL="342900" marR="0" lvl="0" indent="-304800" algn="l" rtl="0">
              <a:lnSpc>
                <a:spcPct val="90000"/>
              </a:lnSpc>
              <a:spcBef>
                <a:spcPts val="750"/>
              </a:spcBef>
              <a:spcAft>
                <a:spcPts val="0"/>
              </a:spcAft>
              <a:buClr>
                <a:schemeClr val="dk1"/>
              </a:buClr>
              <a:buSzPts val="2800"/>
              <a:buFont typeface="Arial"/>
              <a:buChar char="•"/>
              <a:defRPr sz="2100" b="0" i="0" u="none" strike="noStrike" cap="none">
                <a:solidFill>
                  <a:schemeClr val="dk1"/>
                </a:solidFill>
                <a:latin typeface="Century Gothic"/>
                <a:ea typeface="Century Gothic"/>
                <a:cs typeface="Century Gothic"/>
                <a:sym typeface="Century Gothic"/>
              </a:defRPr>
            </a:lvl1pPr>
            <a:lvl2pPr marL="685800" marR="0" lvl="1" indent="-285750" algn="l" rtl="0">
              <a:lnSpc>
                <a:spcPct val="90000"/>
              </a:lnSpc>
              <a:spcBef>
                <a:spcPts val="375"/>
              </a:spcBef>
              <a:spcAft>
                <a:spcPts val="0"/>
              </a:spcAft>
              <a:buClr>
                <a:schemeClr val="dk1"/>
              </a:buClr>
              <a:buSzPts val="2400"/>
              <a:buFont typeface="Arial"/>
              <a:buChar char="•"/>
              <a:defRPr sz="1800" b="0" i="0" u="none" strike="noStrike" cap="none">
                <a:solidFill>
                  <a:schemeClr val="dk1"/>
                </a:solidFill>
                <a:latin typeface="Century Gothic"/>
                <a:ea typeface="Century Gothic"/>
                <a:cs typeface="Century Gothic"/>
                <a:sym typeface="Century Gothic"/>
              </a:defRPr>
            </a:lvl2pPr>
            <a:lvl3pPr marL="1028700" marR="0" lvl="2" indent="-266700" algn="l" rtl="0">
              <a:lnSpc>
                <a:spcPct val="90000"/>
              </a:lnSpc>
              <a:spcBef>
                <a:spcPts val="375"/>
              </a:spcBef>
              <a:spcAft>
                <a:spcPts val="0"/>
              </a:spcAft>
              <a:buClr>
                <a:schemeClr val="dk1"/>
              </a:buClr>
              <a:buSzPts val="2000"/>
              <a:buFont typeface="Arial"/>
              <a:buChar char="•"/>
              <a:defRPr sz="1500" b="0" i="0" u="none" strike="noStrike" cap="none">
                <a:solidFill>
                  <a:schemeClr val="dk1"/>
                </a:solidFill>
                <a:latin typeface="Century Gothic"/>
                <a:ea typeface="Century Gothic"/>
                <a:cs typeface="Century Gothic"/>
                <a:sym typeface="Century Gothic"/>
              </a:defRPr>
            </a:lvl3pPr>
            <a:lvl4pPr marL="1371600" marR="0" lvl="3" indent="-257175" algn="l" rtl="0">
              <a:lnSpc>
                <a:spcPct val="90000"/>
              </a:lnSpc>
              <a:spcBef>
                <a:spcPts val="375"/>
              </a:spcBef>
              <a:spcAft>
                <a:spcPts val="0"/>
              </a:spcAft>
              <a:buClr>
                <a:schemeClr val="dk1"/>
              </a:buClr>
              <a:buSzPts val="1800"/>
              <a:buFont typeface="Arial"/>
              <a:buChar char="•"/>
              <a:defRPr sz="1350" b="0" i="0" u="none" strike="noStrike" cap="none">
                <a:solidFill>
                  <a:schemeClr val="dk1"/>
                </a:solidFill>
                <a:latin typeface="Century Gothic"/>
                <a:ea typeface="Century Gothic"/>
                <a:cs typeface="Century Gothic"/>
                <a:sym typeface="Century Gothic"/>
              </a:defRPr>
            </a:lvl4pPr>
            <a:lvl5pPr marL="1714500" marR="0" lvl="4" indent="-257175" algn="l" rtl="0">
              <a:lnSpc>
                <a:spcPct val="90000"/>
              </a:lnSpc>
              <a:spcBef>
                <a:spcPts val="375"/>
              </a:spcBef>
              <a:spcAft>
                <a:spcPts val="0"/>
              </a:spcAft>
              <a:buClr>
                <a:schemeClr val="dk1"/>
              </a:buClr>
              <a:buSzPts val="1800"/>
              <a:buFont typeface="Arial"/>
              <a:buChar char="•"/>
              <a:defRPr sz="1350" b="0" i="0" u="none" strike="noStrike" cap="none">
                <a:solidFill>
                  <a:schemeClr val="dk1"/>
                </a:solidFill>
                <a:latin typeface="Century Gothic"/>
                <a:ea typeface="Century Gothic"/>
                <a:cs typeface="Century Gothic"/>
                <a:sym typeface="Century Gothic"/>
              </a:defRPr>
            </a:lvl5pPr>
            <a:lvl6pPr marL="2057400" marR="0" lvl="5" indent="-257175" algn="l" rtl="0">
              <a:lnSpc>
                <a:spcPct val="90000"/>
              </a:lnSpc>
              <a:spcBef>
                <a:spcPts val="375"/>
              </a:spcBef>
              <a:spcAft>
                <a:spcPts val="0"/>
              </a:spcAft>
              <a:buClr>
                <a:schemeClr val="dk1"/>
              </a:buClr>
              <a:buSzPts val="1800"/>
              <a:buFont typeface="Arial"/>
              <a:buChar char="•"/>
              <a:defRPr sz="1350" b="0" i="0" u="none" strike="noStrike" cap="none">
                <a:solidFill>
                  <a:schemeClr val="dk1"/>
                </a:solidFill>
                <a:latin typeface="Century Gothic"/>
                <a:ea typeface="Century Gothic"/>
                <a:cs typeface="Century Gothic"/>
                <a:sym typeface="Century Gothic"/>
              </a:defRPr>
            </a:lvl6pPr>
            <a:lvl7pPr marL="2400300" marR="0" lvl="6" indent="-257175" algn="l" rtl="0">
              <a:lnSpc>
                <a:spcPct val="90000"/>
              </a:lnSpc>
              <a:spcBef>
                <a:spcPts val="375"/>
              </a:spcBef>
              <a:spcAft>
                <a:spcPts val="0"/>
              </a:spcAft>
              <a:buClr>
                <a:schemeClr val="dk1"/>
              </a:buClr>
              <a:buSzPts val="1800"/>
              <a:buFont typeface="Arial"/>
              <a:buChar char="•"/>
              <a:defRPr sz="1350" b="0" i="0" u="none" strike="noStrike" cap="none">
                <a:solidFill>
                  <a:schemeClr val="dk1"/>
                </a:solidFill>
                <a:latin typeface="Century Gothic"/>
                <a:ea typeface="Century Gothic"/>
                <a:cs typeface="Century Gothic"/>
                <a:sym typeface="Century Gothic"/>
              </a:defRPr>
            </a:lvl7pPr>
            <a:lvl8pPr marL="2743200" marR="0" lvl="7" indent="-257175" algn="l" rtl="0">
              <a:lnSpc>
                <a:spcPct val="90000"/>
              </a:lnSpc>
              <a:spcBef>
                <a:spcPts val="375"/>
              </a:spcBef>
              <a:spcAft>
                <a:spcPts val="0"/>
              </a:spcAft>
              <a:buClr>
                <a:schemeClr val="dk1"/>
              </a:buClr>
              <a:buSzPts val="1800"/>
              <a:buFont typeface="Arial"/>
              <a:buChar char="•"/>
              <a:defRPr sz="1350" b="0" i="0" u="none" strike="noStrike" cap="none">
                <a:solidFill>
                  <a:schemeClr val="dk1"/>
                </a:solidFill>
                <a:latin typeface="Century Gothic"/>
                <a:ea typeface="Century Gothic"/>
                <a:cs typeface="Century Gothic"/>
                <a:sym typeface="Century Gothic"/>
              </a:defRPr>
            </a:lvl8pPr>
            <a:lvl9pPr marL="3086100" marR="0" lvl="8" indent="-257175" algn="l" rtl="0">
              <a:lnSpc>
                <a:spcPct val="90000"/>
              </a:lnSpc>
              <a:spcBef>
                <a:spcPts val="375"/>
              </a:spcBef>
              <a:spcAft>
                <a:spcPts val="0"/>
              </a:spcAft>
              <a:buClr>
                <a:schemeClr val="dk1"/>
              </a:buClr>
              <a:buSzPts val="1800"/>
              <a:buFont typeface="Arial"/>
              <a:buChar char="•"/>
              <a:defRPr sz="1350" b="0" i="0" u="none" strike="noStrike" cap="none">
                <a:solidFill>
                  <a:schemeClr val="dk1"/>
                </a:solidFill>
                <a:latin typeface="Century Gothic"/>
                <a:ea typeface="Century Gothic"/>
                <a:cs typeface="Century Gothic"/>
                <a:sym typeface="Century Gothic"/>
              </a:defRPr>
            </a:lvl9pPr>
          </a:lstStyle>
          <a:p>
            <a:pPr lvl="0"/>
            <a:r>
              <a:rPr lang="en-US"/>
              <a:t>Click to edit Master text styles</a:t>
            </a:r>
          </a:p>
        </p:txBody>
      </p:sp>
      <p:sp>
        <p:nvSpPr>
          <p:cNvPr id="19" name="Google Shape;19;p4"/>
          <p:cNvSpPr txBox="1">
            <a:spLocks noGrp="1"/>
          </p:cNvSpPr>
          <p:nvPr>
            <p:ph type="sldNum" idx="12"/>
          </p:nvPr>
        </p:nvSpPr>
        <p:spPr>
          <a:xfrm>
            <a:off x="838200" y="6356352"/>
            <a:ext cx="105156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200"/>
              <a:buFont typeface="Arial"/>
              <a:buNone/>
              <a:defRPr sz="900" b="0" i="0" u="none" strike="noStrike" cap="none">
                <a:solidFill>
                  <a:srgbClr val="888888"/>
                </a:solidFill>
                <a:latin typeface="Century Gothic"/>
                <a:ea typeface="Century Gothic"/>
                <a:cs typeface="Century Gothic"/>
                <a:sym typeface="Century Gothic"/>
              </a:defRPr>
            </a:lvl1pPr>
            <a:lvl2pPr marL="0" marR="0" lvl="1" indent="0" algn="r" rtl="0">
              <a:lnSpc>
                <a:spcPct val="100000"/>
              </a:lnSpc>
              <a:spcBef>
                <a:spcPts val="0"/>
              </a:spcBef>
              <a:spcAft>
                <a:spcPts val="0"/>
              </a:spcAft>
              <a:buClr>
                <a:srgbClr val="000000"/>
              </a:buClr>
              <a:buSzPts val="1200"/>
              <a:buFont typeface="Arial"/>
              <a:buNone/>
              <a:defRPr sz="900" b="0" i="0" u="none" strike="noStrike" cap="none">
                <a:solidFill>
                  <a:srgbClr val="888888"/>
                </a:solidFill>
                <a:latin typeface="Century Gothic"/>
                <a:ea typeface="Century Gothic"/>
                <a:cs typeface="Century Gothic"/>
                <a:sym typeface="Century Gothic"/>
              </a:defRPr>
            </a:lvl2pPr>
            <a:lvl3pPr marL="0" marR="0" lvl="2" indent="0" algn="r" rtl="0">
              <a:lnSpc>
                <a:spcPct val="100000"/>
              </a:lnSpc>
              <a:spcBef>
                <a:spcPts val="0"/>
              </a:spcBef>
              <a:spcAft>
                <a:spcPts val="0"/>
              </a:spcAft>
              <a:buClr>
                <a:srgbClr val="000000"/>
              </a:buClr>
              <a:buSzPts val="1200"/>
              <a:buFont typeface="Arial"/>
              <a:buNone/>
              <a:defRPr sz="900" b="0" i="0" u="none" strike="noStrike" cap="none">
                <a:solidFill>
                  <a:srgbClr val="888888"/>
                </a:solidFill>
                <a:latin typeface="Century Gothic"/>
                <a:ea typeface="Century Gothic"/>
                <a:cs typeface="Century Gothic"/>
                <a:sym typeface="Century Gothic"/>
              </a:defRPr>
            </a:lvl3pPr>
            <a:lvl4pPr marL="0" marR="0" lvl="3" indent="0" algn="r" rtl="0">
              <a:lnSpc>
                <a:spcPct val="100000"/>
              </a:lnSpc>
              <a:spcBef>
                <a:spcPts val="0"/>
              </a:spcBef>
              <a:spcAft>
                <a:spcPts val="0"/>
              </a:spcAft>
              <a:buClr>
                <a:srgbClr val="000000"/>
              </a:buClr>
              <a:buSzPts val="1200"/>
              <a:buFont typeface="Arial"/>
              <a:buNone/>
              <a:defRPr sz="900" b="0" i="0" u="none" strike="noStrike" cap="none">
                <a:solidFill>
                  <a:srgbClr val="888888"/>
                </a:solidFill>
                <a:latin typeface="Century Gothic"/>
                <a:ea typeface="Century Gothic"/>
                <a:cs typeface="Century Gothic"/>
                <a:sym typeface="Century Gothic"/>
              </a:defRPr>
            </a:lvl4pPr>
            <a:lvl5pPr marL="0" marR="0" lvl="4" indent="0" algn="r" rtl="0">
              <a:lnSpc>
                <a:spcPct val="100000"/>
              </a:lnSpc>
              <a:spcBef>
                <a:spcPts val="0"/>
              </a:spcBef>
              <a:spcAft>
                <a:spcPts val="0"/>
              </a:spcAft>
              <a:buClr>
                <a:srgbClr val="000000"/>
              </a:buClr>
              <a:buSzPts val="1200"/>
              <a:buFont typeface="Arial"/>
              <a:buNone/>
              <a:defRPr sz="900" b="0" i="0" u="none" strike="noStrike" cap="none">
                <a:solidFill>
                  <a:srgbClr val="888888"/>
                </a:solidFill>
                <a:latin typeface="Century Gothic"/>
                <a:ea typeface="Century Gothic"/>
                <a:cs typeface="Century Gothic"/>
                <a:sym typeface="Century Gothic"/>
              </a:defRPr>
            </a:lvl5pPr>
            <a:lvl6pPr marL="0" marR="0" lvl="5" indent="0" algn="r" rtl="0">
              <a:lnSpc>
                <a:spcPct val="100000"/>
              </a:lnSpc>
              <a:spcBef>
                <a:spcPts val="0"/>
              </a:spcBef>
              <a:spcAft>
                <a:spcPts val="0"/>
              </a:spcAft>
              <a:buClr>
                <a:srgbClr val="000000"/>
              </a:buClr>
              <a:buSzPts val="1200"/>
              <a:buFont typeface="Arial"/>
              <a:buNone/>
              <a:defRPr sz="900" b="0" i="0" u="none" strike="noStrike" cap="none">
                <a:solidFill>
                  <a:srgbClr val="888888"/>
                </a:solidFill>
                <a:latin typeface="Century Gothic"/>
                <a:ea typeface="Century Gothic"/>
                <a:cs typeface="Century Gothic"/>
                <a:sym typeface="Century Gothic"/>
              </a:defRPr>
            </a:lvl6pPr>
            <a:lvl7pPr marL="0" marR="0" lvl="6" indent="0" algn="r" rtl="0">
              <a:lnSpc>
                <a:spcPct val="100000"/>
              </a:lnSpc>
              <a:spcBef>
                <a:spcPts val="0"/>
              </a:spcBef>
              <a:spcAft>
                <a:spcPts val="0"/>
              </a:spcAft>
              <a:buClr>
                <a:srgbClr val="000000"/>
              </a:buClr>
              <a:buSzPts val="1200"/>
              <a:buFont typeface="Arial"/>
              <a:buNone/>
              <a:defRPr sz="900" b="0" i="0" u="none" strike="noStrike" cap="none">
                <a:solidFill>
                  <a:srgbClr val="888888"/>
                </a:solidFill>
                <a:latin typeface="Century Gothic"/>
                <a:ea typeface="Century Gothic"/>
                <a:cs typeface="Century Gothic"/>
                <a:sym typeface="Century Gothic"/>
              </a:defRPr>
            </a:lvl7pPr>
            <a:lvl8pPr marL="0" marR="0" lvl="7" indent="0" algn="r" rtl="0">
              <a:lnSpc>
                <a:spcPct val="100000"/>
              </a:lnSpc>
              <a:spcBef>
                <a:spcPts val="0"/>
              </a:spcBef>
              <a:spcAft>
                <a:spcPts val="0"/>
              </a:spcAft>
              <a:buClr>
                <a:srgbClr val="000000"/>
              </a:buClr>
              <a:buSzPts val="1200"/>
              <a:buFont typeface="Arial"/>
              <a:buNone/>
              <a:defRPr sz="900" b="0" i="0" u="none" strike="noStrike" cap="none">
                <a:solidFill>
                  <a:srgbClr val="888888"/>
                </a:solidFill>
                <a:latin typeface="Century Gothic"/>
                <a:ea typeface="Century Gothic"/>
                <a:cs typeface="Century Gothic"/>
                <a:sym typeface="Century Gothic"/>
              </a:defRPr>
            </a:lvl8pPr>
            <a:lvl9pPr marL="0" marR="0" lvl="8" indent="0" algn="r" rtl="0">
              <a:lnSpc>
                <a:spcPct val="100000"/>
              </a:lnSpc>
              <a:spcBef>
                <a:spcPts val="0"/>
              </a:spcBef>
              <a:spcAft>
                <a:spcPts val="0"/>
              </a:spcAft>
              <a:buClr>
                <a:srgbClr val="000000"/>
              </a:buClr>
              <a:buSzPts val="1200"/>
              <a:buFont typeface="Arial"/>
              <a:buNone/>
              <a:defRPr sz="900" b="0" i="0" u="none" strike="noStrike" cap="none">
                <a:solidFill>
                  <a:srgbClr val="888888"/>
                </a:solidFill>
                <a:latin typeface="Century Gothic"/>
                <a:ea typeface="Century Gothic"/>
                <a:cs typeface="Century Gothic"/>
                <a:sym typeface="Century Gothic"/>
              </a:defRPr>
            </a:lvl9pPr>
          </a:lstStyle>
          <a:p>
            <a:pPr marL="0" lvl="0" indent="0" algn="r" rtl="0">
              <a:spcBef>
                <a:spcPts val="0"/>
              </a:spcBef>
              <a:spcAft>
                <a:spcPts val="0"/>
              </a:spcAft>
              <a:buNone/>
            </a:pPr>
            <a:fld id="{00000000-1234-1234-1234-123412341234}" type="slidenum">
              <a:rPr lang="en-US" smtClean="0"/>
              <a:t>‹#›</a:t>
            </a:fld>
            <a:endParaRPr lang="en-US"/>
          </a:p>
        </p:txBody>
      </p:sp>
      <p:sp>
        <p:nvSpPr>
          <p:cNvPr id="6" name="Google Shape;20;p4">
            <a:extLst>
              <a:ext uri="{FF2B5EF4-FFF2-40B4-BE49-F238E27FC236}">
                <a16:creationId xmlns:a16="http://schemas.microsoft.com/office/drawing/2014/main" xmlns="" id="{AAE7BF4A-9551-9C45-B7D9-6E6531C8E0A8}"/>
              </a:ext>
            </a:extLst>
          </p:cNvPr>
          <p:cNvSpPr/>
          <p:nvPr/>
        </p:nvSpPr>
        <p:spPr>
          <a:xfrm rot="5400000">
            <a:off x="-3183272" y="3127248"/>
            <a:ext cx="6912864" cy="585216"/>
          </a:xfrm>
          <a:prstGeom prst="rect">
            <a:avLst/>
          </a:prstGeom>
          <a:solidFill>
            <a:srgbClr val="3A4047"/>
          </a:solidFill>
          <a:ln w="12700" cap="flat" cmpd="sng">
            <a:solidFill>
              <a:schemeClr val="dk1">
                <a:alpha val="1176"/>
              </a:schemeClr>
            </a:solidFill>
            <a:prstDash val="solid"/>
            <a:miter lim="800000"/>
            <a:headEnd type="none" w="sm" len="sm"/>
            <a:tailEnd type="none" w="sm" len="sm"/>
          </a:ln>
        </p:spPr>
        <p:txBody>
          <a:bodyPr spcFirstLastPara="1" wrap="square" lIns="0" tIns="0" rIns="0" bIns="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350" b="0" i="0" u="none" strike="noStrike" cap="none">
              <a:solidFill>
                <a:schemeClr val="lt1"/>
              </a:solidFill>
              <a:latin typeface="Century Gothic"/>
              <a:ea typeface="Century Gothic"/>
              <a:cs typeface="Century Gothic"/>
              <a:sym typeface="Century Gothic"/>
            </a:endParaRPr>
          </a:p>
        </p:txBody>
      </p:sp>
    </p:spTree>
    <p:extLst>
      <p:ext uri="{BB962C8B-B14F-4D97-AF65-F5344CB8AC3E}">
        <p14:creationId xmlns:p14="http://schemas.microsoft.com/office/powerpoint/2010/main" val="38110949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39"/>
        <p:cNvGrpSpPr/>
        <p:nvPr/>
      </p:nvGrpSpPr>
      <p:grpSpPr>
        <a:xfrm>
          <a:off x="0" y="0"/>
          <a:ext cx="0" cy="0"/>
          <a:chOff x="0" y="0"/>
          <a:chExt cx="0" cy="0"/>
        </a:xfrm>
      </p:grpSpPr>
      <p:sp>
        <p:nvSpPr>
          <p:cNvPr id="40" name="Google Shape;40;p8"/>
          <p:cNvSpPr txBox="1">
            <a:spLocks noGrp="1"/>
          </p:cNvSpPr>
          <p:nvPr>
            <p:ph type="sldNum" idx="12"/>
          </p:nvPr>
        </p:nvSpPr>
        <p:spPr>
          <a:xfrm>
            <a:off x="838200" y="6356352"/>
            <a:ext cx="10515600" cy="365125"/>
          </a:xfrm>
          <a:prstGeom prst="rect">
            <a:avLst/>
          </a:prstGeom>
          <a:noFill/>
          <a:ln>
            <a:noFill/>
          </a:ln>
        </p:spPr>
        <p:txBody>
          <a:bodyPr spcFirstLastPara="1" wrap="square" lIns="91425" tIns="45700" rIns="91425" bIns="45700" anchor="ctr" anchorCtr="0">
            <a:noAutofit/>
          </a:bodyPr>
          <a:lstStyle>
            <a:lvl1pPr marL="0" marR="0" lvl="0" indent="0" algn="ctr" rtl="0">
              <a:lnSpc>
                <a:spcPct val="100000"/>
              </a:lnSpc>
              <a:spcBef>
                <a:spcPts val="0"/>
              </a:spcBef>
              <a:spcAft>
                <a:spcPts val="0"/>
              </a:spcAft>
              <a:buClr>
                <a:srgbClr val="000000"/>
              </a:buClr>
              <a:buSzPts val="1200"/>
              <a:buFont typeface="Arial"/>
              <a:buNone/>
              <a:defRPr sz="900" b="0" i="0" u="none" strike="noStrike" cap="none">
                <a:solidFill>
                  <a:srgbClr val="888888"/>
                </a:solidFill>
                <a:latin typeface="Century Gothic"/>
                <a:ea typeface="Century Gothic"/>
                <a:cs typeface="Century Gothic"/>
                <a:sym typeface="Century Gothic"/>
              </a:defRPr>
            </a:lvl1pPr>
            <a:lvl2pPr marL="0" marR="0" lvl="1" indent="0" algn="ctr" rtl="0">
              <a:lnSpc>
                <a:spcPct val="100000"/>
              </a:lnSpc>
              <a:spcBef>
                <a:spcPts val="0"/>
              </a:spcBef>
              <a:spcAft>
                <a:spcPts val="0"/>
              </a:spcAft>
              <a:buClr>
                <a:srgbClr val="000000"/>
              </a:buClr>
              <a:buSzPts val="1200"/>
              <a:buFont typeface="Arial"/>
              <a:buNone/>
              <a:defRPr sz="900" b="0" i="0" u="none" strike="noStrike" cap="none">
                <a:solidFill>
                  <a:srgbClr val="888888"/>
                </a:solidFill>
                <a:latin typeface="Century Gothic"/>
                <a:ea typeface="Century Gothic"/>
                <a:cs typeface="Century Gothic"/>
                <a:sym typeface="Century Gothic"/>
              </a:defRPr>
            </a:lvl2pPr>
            <a:lvl3pPr marL="0" marR="0" lvl="2" indent="0" algn="ctr" rtl="0">
              <a:lnSpc>
                <a:spcPct val="100000"/>
              </a:lnSpc>
              <a:spcBef>
                <a:spcPts val="0"/>
              </a:spcBef>
              <a:spcAft>
                <a:spcPts val="0"/>
              </a:spcAft>
              <a:buClr>
                <a:srgbClr val="000000"/>
              </a:buClr>
              <a:buSzPts val="1200"/>
              <a:buFont typeface="Arial"/>
              <a:buNone/>
              <a:defRPr sz="900" b="0" i="0" u="none" strike="noStrike" cap="none">
                <a:solidFill>
                  <a:srgbClr val="888888"/>
                </a:solidFill>
                <a:latin typeface="Century Gothic"/>
                <a:ea typeface="Century Gothic"/>
                <a:cs typeface="Century Gothic"/>
                <a:sym typeface="Century Gothic"/>
              </a:defRPr>
            </a:lvl3pPr>
            <a:lvl4pPr marL="0" marR="0" lvl="3" indent="0" algn="ctr" rtl="0">
              <a:lnSpc>
                <a:spcPct val="100000"/>
              </a:lnSpc>
              <a:spcBef>
                <a:spcPts val="0"/>
              </a:spcBef>
              <a:spcAft>
                <a:spcPts val="0"/>
              </a:spcAft>
              <a:buClr>
                <a:srgbClr val="000000"/>
              </a:buClr>
              <a:buSzPts val="1200"/>
              <a:buFont typeface="Arial"/>
              <a:buNone/>
              <a:defRPr sz="900" b="0" i="0" u="none" strike="noStrike" cap="none">
                <a:solidFill>
                  <a:srgbClr val="888888"/>
                </a:solidFill>
                <a:latin typeface="Century Gothic"/>
                <a:ea typeface="Century Gothic"/>
                <a:cs typeface="Century Gothic"/>
                <a:sym typeface="Century Gothic"/>
              </a:defRPr>
            </a:lvl4pPr>
            <a:lvl5pPr marL="0" marR="0" lvl="4" indent="0" algn="ctr" rtl="0">
              <a:lnSpc>
                <a:spcPct val="100000"/>
              </a:lnSpc>
              <a:spcBef>
                <a:spcPts val="0"/>
              </a:spcBef>
              <a:spcAft>
                <a:spcPts val="0"/>
              </a:spcAft>
              <a:buClr>
                <a:srgbClr val="000000"/>
              </a:buClr>
              <a:buSzPts val="1200"/>
              <a:buFont typeface="Arial"/>
              <a:buNone/>
              <a:defRPr sz="900" b="0" i="0" u="none" strike="noStrike" cap="none">
                <a:solidFill>
                  <a:srgbClr val="888888"/>
                </a:solidFill>
                <a:latin typeface="Century Gothic"/>
                <a:ea typeface="Century Gothic"/>
                <a:cs typeface="Century Gothic"/>
                <a:sym typeface="Century Gothic"/>
              </a:defRPr>
            </a:lvl5pPr>
            <a:lvl6pPr marL="0" marR="0" lvl="5" indent="0" algn="ctr" rtl="0">
              <a:lnSpc>
                <a:spcPct val="100000"/>
              </a:lnSpc>
              <a:spcBef>
                <a:spcPts val="0"/>
              </a:spcBef>
              <a:spcAft>
                <a:spcPts val="0"/>
              </a:spcAft>
              <a:buClr>
                <a:srgbClr val="000000"/>
              </a:buClr>
              <a:buSzPts val="1200"/>
              <a:buFont typeface="Arial"/>
              <a:buNone/>
              <a:defRPr sz="900" b="0" i="0" u="none" strike="noStrike" cap="none">
                <a:solidFill>
                  <a:srgbClr val="888888"/>
                </a:solidFill>
                <a:latin typeface="Century Gothic"/>
                <a:ea typeface="Century Gothic"/>
                <a:cs typeface="Century Gothic"/>
                <a:sym typeface="Century Gothic"/>
              </a:defRPr>
            </a:lvl6pPr>
            <a:lvl7pPr marL="0" marR="0" lvl="6" indent="0" algn="ctr" rtl="0">
              <a:lnSpc>
                <a:spcPct val="100000"/>
              </a:lnSpc>
              <a:spcBef>
                <a:spcPts val="0"/>
              </a:spcBef>
              <a:spcAft>
                <a:spcPts val="0"/>
              </a:spcAft>
              <a:buClr>
                <a:srgbClr val="000000"/>
              </a:buClr>
              <a:buSzPts val="1200"/>
              <a:buFont typeface="Arial"/>
              <a:buNone/>
              <a:defRPr sz="900" b="0" i="0" u="none" strike="noStrike" cap="none">
                <a:solidFill>
                  <a:srgbClr val="888888"/>
                </a:solidFill>
                <a:latin typeface="Century Gothic"/>
                <a:ea typeface="Century Gothic"/>
                <a:cs typeface="Century Gothic"/>
                <a:sym typeface="Century Gothic"/>
              </a:defRPr>
            </a:lvl7pPr>
            <a:lvl8pPr marL="0" marR="0" lvl="7" indent="0" algn="ctr" rtl="0">
              <a:lnSpc>
                <a:spcPct val="100000"/>
              </a:lnSpc>
              <a:spcBef>
                <a:spcPts val="0"/>
              </a:spcBef>
              <a:spcAft>
                <a:spcPts val="0"/>
              </a:spcAft>
              <a:buClr>
                <a:srgbClr val="000000"/>
              </a:buClr>
              <a:buSzPts val="1200"/>
              <a:buFont typeface="Arial"/>
              <a:buNone/>
              <a:defRPr sz="900" b="0" i="0" u="none" strike="noStrike" cap="none">
                <a:solidFill>
                  <a:srgbClr val="888888"/>
                </a:solidFill>
                <a:latin typeface="Century Gothic"/>
                <a:ea typeface="Century Gothic"/>
                <a:cs typeface="Century Gothic"/>
                <a:sym typeface="Century Gothic"/>
              </a:defRPr>
            </a:lvl8pPr>
            <a:lvl9pPr marL="0" marR="0" lvl="8" indent="0" algn="ctr" rtl="0">
              <a:lnSpc>
                <a:spcPct val="100000"/>
              </a:lnSpc>
              <a:spcBef>
                <a:spcPts val="0"/>
              </a:spcBef>
              <a:spcAft>
                <a:spcPts val="0"/>
              </a:spcAft>
              <a:buClr>
                <a:srgbClr val="000000"/>
              </a:buClr>
              <a:buSzPts val="1200"/>
              <a:buFont typeface="Arial"/>
              <a:buNone/>
              <a:defRPr sz="900" b="0" i="0" u="none" strike="noStrike" cap="none">
                <a:solidFill>
                  <a:srgbClr val="888888"/>
                </a:solidFill>
                <a:latin typeface="Century Gothic"/>
                <a:ea typeface="Century Gothic"/>
                <a:cs typeface="Century Gothic"/>
                <a:sym typeface="Century Gothic"/>
              </a:defRPr>
            </a:lvl9pPr>
          </a:lstStyle>
          <a:p>
            <a:pPr marL="0" lvl="0" indent="0" algn="ctr" rtl="0">
              <a:spcBef>
                <a:spcPts val="0"/>
              </a:spcBef>
              <a:spcAft>
                <a:spcPts val="0"/>
              </a:spcAft>
              <a:buNone/>
            </a:pPr>
            <a:fld id="{00000000-1234-1234-1234-123412341234}" type="slidenum">
              <a:rPr lang="en-US" smtClean="0"/>
              <a:t>‹#›</a:t>
            </a:fld>
            <a:endParaRPr lang="en-US"/>
          </a:p>
        </p:txBody>
      </p:sp>
      <p:sp>
        <p:nvSpPr>
          <p:cNvPr id="4" name="Google Shape;20;p4">
            <a:extLst>
              <a:ext uri="{FF2B5EF4-FFF2-40B4-BE49-F238E27FC236}">
                <a16:creationId xmlns:a16="http://schemas.microsoft.com/office/drawing/2014/main" xmlns="" id="{866938FD-48A8-C945-8F8D-948D6ACBB765}"/>
              </a:ext>
            </a:extLst>
          </p:cNvPr>
          <p:cNvSpPr/>
          <p:nvPr/>
        </p:nvSpPr>
        <p:spPr>
          <a:xfrm rot="5400000">
            <a:off x="-3137554" y="3137552"/>
            <a:ext cx="6858002" cy="582894"/>
          </a:xfrm>
          <a:prstGeom prst="rect">
            <a:avLst/>
          </a:prstGeom>
          <a:solidFill>
            <a:srgbClr val="3A4047"/>
          </a:solidFill>
          <a:ln w="12700" cap="flat" cmpd="sng">
            <a:solidFill>
              <a:schemeClr val="dk1">
                <a:alpha val="1176"/>
              </a:schemeClr>
            </a:solidFill>
            <a:prstDash val="solid"/>
            <a:miter lim="800000"/>
            <a:headEnd type="none" w="sm" len="sm"/>
            <a:tailEnd type="none" w="sm" len="sm"/>
          </a:ln>
        </p:spPr>
        <p:txBody>
          <a:bodyPr spcFirstLastPara="1" wrap="square" lIns="68569" tIns="34275" rIns="68569" bIns="34275"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350" b="0" i="0" u="none" strike="noStrike" cap="none">
              <a:solidFill>
                <a:schemeClr val="lt1"/>
              </a:solidFill>
              <a:latin typeface="Century Gothic"/>
              <a:ea typeface="Century Gothic"/>
              <a:cs typeface="Century Gothic"/>
              <a:sym typeface="Century Gothic"/>
            </a:endParaRPr>
          </a:p>
        </p:txBody>
      </p:sp>
    </p:spTree>
    <p:extLst>
      <p:ext uri="{BB962C8B-B14F-4D97-AF65-F5344CB8AC3E}">
        <p14:creationId xmlns:p14="http://schemas.microsoft.com/office/powerpoint/2010/main" val="32098532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and Vertical Text" type="vertTx">
  <p:cSld name="Title and Vertical Text">
    <p:spTree>
      <p:nvGrpSpPr>
        <p:cNvPr id="1" name="Shape 54"/>
        <p:cNvGrpSpPr/>
        <p:nvPr/>
      </p:nvGrpSpPr>
      <p:grpSpPr>
        <a:xfrm>
          <a:off x="0" y="0"/>
          <a:ext cx="0" cy="0"/>
          <a:chOff x="0" y="0"/>
          <a:chExt cx="0" cy="0"/>
        </a:xfrm>
      </p:grpSpPr>
      <p:sp>
        <p:nvSpPr>
          <p:cNvPr id="55" name="Google Shape;55;p11"/>
          <p:cNvSpPr txBox="1">
            <a:spLocks noGrp="1"/>
          </p:cNvSpPr>
          <p:nvPr>
            <p:ph type="title"/>
          </p:nvPr>
        </p:nvSpPr>
        <p:spPr>
          <a:xfrm>
            <a:off x="838200" y="365127"/>
            <a:ext cx="10515600" cy="1325563"/>
          </a:xfrm>
          <a:prstGeom prst="rect">
            <a:avLst/>
          </a:prstGeom>
          <a:noFill/>
          <a:ln>
            <a:noFill/>
          </a:ln>
        </p:spPr>
        <p:txBody>
          <a:bodyPr spcFirstLastPara="1" wrap="square" lIns="91425" tIns="45700" rIns="91425" bIns="45700" anchor="ctr" anchorCtr="0"/>
          <a:lstStyle>
            <a:lvl1pPr marR="0" lvl="0" algn="l" rtl="0">
              <a:lnSpc>
                <a:spcPct val="90000"/>
              </a:lnSpc>
              <a:spcBef>
                <a:spcPts val="0"/>
              </a:spcBef>
              <a:spcAft>
                <a:spcPts val="0"/>
              </a:spcAft>
              <a:buClr>
                <a:schemeClr val="dk1"/>
              </a:buClr>
              <a:buSzPts val="4400"/>
              <a:buFont typeface="Century Gothic"/>
              <a:buNone/>
              <a:defRPr sz="3300" b="0" i="0" u="none" strike="noStrike" cap="none">
                <a:solidFill>
                  <a:schemeClr val="dk1"/>
                </a:solidFill>
                <a:latin typeface="Century Gothic"/>
                <a:ea typeface="Century Gothic"/>
                <a:cs typeface="Century Gothic"/>
                <a:sym typeface="Century Gothic"/>
              </a:defRPr>
            </a:lvl1pPr>
            <a:lvl2pPr marR="0" lvl="1" algn="l" rtl="0">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9pPr>
          </a:lstStyle>
          <a:p>
            <a:r>
              <a:rPr lang="en-US"/>
              <a:t>Click to edit Master title style</a:t>
            </a:r>
            <a:endParaRPr/>
          </a:p>
        </p:txBody>
      </p:sp>
      <p:sp>
        <p:nvSpPr>
          <p:cNvPr id="56" name="Google Shape;56;p11"/>
          <p:cNvSpPr txBox="1">
            <a:spLocks noGrp="1"/>
          </p:cNvSpPr>
          <p:nvPr>
            <p:ph type="body" idx="1"/>
          </p:nvPr>
        </p:nvSpPr>
        <p:spPr>
          <a:xfrm rot="5400000">
            <a:off x="3920331" y="-1256506"/>
            <a:ext cx="4351338" cy="10515600"/>
          </a:xfrm>
          <a:prstGeom prst="rect">
            <a:avLst/>
          </a:prstGeom>
          <a:noFill/>
          <a:ln>
            <a:noFill/>
          </a:ln>
        </p:spPr>
        <p:txBody>
          <a:bodyPr spcFirstLastPara="1" wrap="square" lIns="91425" tIns="45700" rIns="91425" bIns="45700" anchor="t" anchorCtr="0"/>
          <a:lstStyle>
            <a:lvl1pPr marL="342900" marR="0" lvl="0" indent="-304800" algn="l" rtl="0">
              <a:lnSpc>
                <a:spcPct val="90000"/>
              </a:lnSpc>
              <a:spcBef>
                <a:spcPts val="750"/>
              </a:spcBef>
              <a:spcAft>
                <a:spcPts val="0"/>
              </a:spcAft>
              <a:buClr>
                <a:schemeClr val="dk1"/>
              </a:buClr>
              <a:buSzPts val="2800"/>
              <a:buFont typeface="Arial"/>
              <a:buChar char="•"/>
              <a:defRPr sz="2100" b="0" i="0" u="none" strike="noStrike" cap="none">
                <a:solidFill>
                  <a:schemeClr val="dk1"/>
                </a:solidFill>
                <a:latin typeface="Century Gothic"/>
                <a:ea typeface="Century Gothic"/>
                <a:cs typeface="Century Gothic"/>
                <a:sym typeface="Century Gothic"/>
              </a:defRPr>
            </a:lvl1pPr>
            <a:lvl2pPr marL="685800" marR="0" lvl="1" indent="-285750" algn="l" rtl="0">
              <a:lnSpc>
                <a:spcPct val="90000"/>
              </a:lnSpc>
              <a:spcBef>
                <a:spcPts val="375"/>
              </a:spcBef>
              <a:spcAft>
                <a:spcPts val="0"/>
              </a:spcAft>
              <a:buClr>
                <a:schemeClr val="dk1"/>
              </a:buClr>
              <a:buSzPts val="2400"/>
              <a:buFont typeface="Arial"/>
              <a:buChar char="•"/>
              <a:defRPr sz="1800" b="0" i="0" u="none" strike="noStrike" cap="none">
                <a:solidFill>
                  <a:schemeClr val="dk1"/>
                </a:solidFill>
                <a:latin typeface="Century Gothic"/>
                <a:ea typeface="Century Gothic"/>
                <a:cs typeface="Century Gothic"/>
                <a:sym typeface="Century Gothic"/>
              </a:defRPr>
            </a:lvl2pPr>
            <a:lvl3pPr marL="1028700" marR="0" lvl="2" indent="-266700" algn="l" rtl="0">
              <a:lnSpc>
                <a:spcPct val="90000"/>
              </a:lnSpc>
              <a:spcBef>
                <a:spcPts val="375"/>
              </a:spcBef>
              <a:spcAft>
                <a:spcPts val="0"/>
              </a:spcAft>
              <a:buClr>
                <a:schemeClr val="dk1"/>
              </a:buClr>
              <a:buSzPts val="2000"/>
              <a:buFont typeface="Arial"/>
              <a:buChar char="•"/>
              <a:defRPr sz="1500" b="0" i="0" u="none" strike="noStrike" cap="none">
                <a:solidFill>
                  <a:schemeClr val="dk1"/>
                </a:solidFill>
                <a:latin typeface="Century Gothic"/>
                <a:ea typeface="Century Gothic"/>
                <a:cs typeface="Century Gothic"/>
                <a:sym typeface="Century Gothic"/>
              </a:defRPr>
            </a:lvl3pPr>
            <a:lvl4pPr marL="1371600" marR="0" lvl="3" indent="-257175" algn="l" rtl="0">
              <a:lnSpc>
                <a:spcPct val="90000"/>
              </a:lnSpc>
              <a:spcBef>
                <a:spcPts val="375"/>
              </a:spcBef>
              <a:spcAft>
                <a:spcPts val="0"/>
              </a:spcAft>
              <a:buClr>
                <a:schemeClr val="dk1"/>
              </a:buClr>
              <a:buSzPts val="1800"/>
              <a:buFont typeface="Arial"/>
              <a:buChar char="•"/>
              <a:defRPr sz="1350" b="0" i="0" u="none" strike="noStrike" cap="none">
                <a:solidFill>
                  <a:schemeClr val="dk1"/>
                </a:solidFill>
                <a:latin typeface="Century Gothic"/>
                <a:ea typeface="Century Gothic"/>
                <a:cs typeface="Century Gothic"/>
                <a:sym typeface="Century Gothic"/>
              </a:defRPr>
            </a:lvl4pPr>
            <a:lvl5pPr marL="1714500" marR="0" lvl="4" indent="-257175" algn="l" rtl="0">
              <a:lnSpc>
                <a:spcPct val="90000"/>
              </a:lnSpc>
              <a:spcBef>
                <a:spcPts val="375"/>
              </a:spcBef>
              <a:spcAft>
                <a:spcPts val="0"/>
              </a:spcAft>
              <a:buClr>
                <a:schemeClr val="dk1"/>
              </a:buClr>
              <a:buSzPts val="1800"/>
              <a:buFont typeface="Arial"/>
              <a:buChar char="•"/>
              <a:defRPr sz="1350" b="0" i="0" u="none" strike="noStrike" cap="none">
                <a:solidFill>
                  <a:schemeClr val="dk1"/>
                </a:solidFill>
                <a:latin typeface="Century Gothic"/>
                <a:ea typeface="Century Gothic"/>
                <a:cs typeface="Century Gothic"/>
                <a:sym typeface="Century Gothic"/>
              </a:defRPr>
            </a:lvl5pPr>
            <a:lvl6pPr marL="2057400" marR="0" lvl="5" indent="-257175" algn="l" rtl="0">
              <a:lnSpc>
                <a:spcPct val="90000"/>
              </a:lnSpc>
              <a:spcBef>
                <a:spcPts val="375"/>
              </a:spcBef>
              <a:spcAft>
                <a:spcPts val="0"/>
              </a:spcAft>
              <a:buClr>
                <a:schemeClr val="dk1"/>
              </a:buClr>
              <a:buSzPts val="1800"/>
              <a:buFont typeface="Arial"/>
              <a:buChar char="•"/>
              <a:defRPr sz="1350" b="0" i="0" u="none" strike="noStrike" cap="none">
                <a:solidFill>
                  <a:schemeClr val="dk1"/>
                </a:solidFill>
                <a:latin typeface="Century Gothic"/>
                <a:ea typeface="Century Gothic"/>
                <a:cs typeface="Century Gothic"/>
                <a:sym typeface="Century Gothic"/>
              </a:defRPr>
            </a:lvl6pPr>
            <a:lvl7pPr marL="2400300" marR="0" lvl="6" indent="-257175" algn="l" rtl="0">
              <a:lnSpc>
                <a:spcPct val="90000"/>
              </a:lnSpc>
              <a:spcBef>
                <a:spcPts val="375"/>
              </a:spcBef>
              <a:spcAft>
                <a:spcPts val="0"/>
              </a:spcAft>
              <a:buClr>
                <a:schemeClr val="dk1"/>
              </a:buClr>
              <a:buSzPts val="1800"/>
              <a:buFont typeface="Arial"/>
              <a:buChar char="•"/>
              <a:defRPr sz="1350" b="0" i="0" u="none" strike="noStrike" cap="none">
                <a:solidFill>
                  <a:schemeClr val="dk1"/>
                </a:solidFill>
                <a:latin typeface="Century Gothic"/>
                <a:ea typeface="Century Gothic"/>
                <a:cs typeface="Century Gothic"/>
                <a:sym typeface="Century Gothic"/>
              </a:defRPr>
            </a:lvl7pPr>
            <a:lvl8pPr marL="2743200" marR="0" lvl="7" indent="-257175" algn="l" rtl="0">
              <a:lnSpc>
                <a:spcPct val="90000"/>
              </a:lnSpc>
              <a:spcBef>
                <a:spcPts val="375"/>
              </a:spcBef>
              <a:spcAft>
                <a:spcPts val="0"/>
              </a:spcAft>
              <a:buClr>
                <a:schemeClr val="dk1"/>
              </a:buClr>
              <a:buSzPts val="1800"/>
              <a:buFont typeface="Arial"/>
              <a:buChar char="•"/>
              <a:defRPr sz="1350" b="0" i="0" u="none" strike="noStrike" cap="none">
                <a:solidFill>
                  <a:schemeClr val="dk1"/>
                </a:solidFill>
                <a:latin typeface="Century Gothic"/>
                <a:ea typeface="Century Gothic"/>
                <a:cs typeface="Century Gothic"/>
                <a:sym typeface="Century Gothic"/>
              </a:defRPr>
            </a:lvl8pPr>
            <a:lvl9pPr marL="3086100" marR="0" lvl="8" indent="-257175" algn="l" rtl="0">
              <a:lnSpc>
                <a:spcPct val="90000"/>
              </a:lnSpc>
              <a:spcBef>
                <a:spcPts val="375"/>
              </a:spcBef>
              <a:spcAft>
                <a:spcPts val="0"/>
              </a:spcAft>
              <a:buClr>
                <a:schemeClr val="dk1"/>
              </a:buClr>
              <a:buSzPts val="1800"/>
              <a:buFont typeface="Arial"/>
              <a:buChar char="•"/>
              <a:defRPr sz="1350" b="0" i="0" u="none" strike="noStrike" cap="none">
                <a:solidFill>
                  <a:schemeClr val="dk1"/>
                </a:solidFill>
                <a:latin typeface="Century Gothic"/>
                <a:ea typeface="Century Gothic"/>
                <a:cs typeface="Century Gothic"/>
                <a:sym typeface="Century Gothic"/>
              </a:defRPr>
            </a:lvl9pPr>
          </a:lstStyle>
          <a:p>
            <a:pPr lvl="0"/>
            <a:r>
              <a:rPr lang="en-US"/>
              <a:t>Click to edit Master text styles</a:t>
            </a:r>
          </a:p>
        </p:txBody>
      </p:sp>
      <p:sp>
        <p:nvSpPr>
          <p:cNvPr id="57" name="Google Shape;57;p11"/>
          <p:cNvSpPr txBox="1">
            <a:spLocks noGrp="1"/>
          </p:cNvSpPr>
          <p:nvPr>
            <p:ph type="sldNum" idx="12"/>
          </p:nvPr>
        </p:nvSpPr>
        <p:spPr>
          <a:xfrm>
            <a:off x="838200" y="6356352"/>
            <a:ext cx="10515600" cy="365125"/>
          </a:xfrm>
          <a:prstGeom prst="rect">
            <a:avLst/>
          </a:prstGeom>
          <a:noFill/>
          <a:ln>
            <a:noFill/>
          </a:ln>
        </p:spPr>
        <p:txBody>
          <a:bodyPr spcFirstLastPara="1" wrap="square" lIns="91425" tIns="45700" rIns="91425" bIns="45700" anchor="ctr" anchorCtr="0">
            <a:noAutofit/>
          </a:bodyPr>
          <a:lstStyle>
            <a:lvl1pPr marL="0" marR="0" lvl="0" indent="0" algn="ctr" rtl="0">
              <a:lnSpc>
                <a:spcPct val="100000"/>
              </a:lnSpc>
              <a:spcBef>
                <a:spcPts val="0"/>
              </a:spcBef>
              <a:spcAft>
                <a:spcPts val="0"/>
              </a:spcAft>
              <a:buClr>
                <a:srgbClr val="000000"/>
              </a:buClr>
              <a:buSzPts val="1200"/>
              <a:buFont typeface="Arial"/>
              <a:buNone/>
              <a:defRPr sz="900" b="0" i="0" u="none" strike="noStrike" cap="none">
                <a:solidFill>
                  <a:srgbClr val="888888"/>
                </a:solidFill>
                <a:latin typeface="Century Gothic"/>
                <a:ea typeface="Century Gothic"/>
                <a:cs typeface="Century Gothic"/>
                <a:sym typeface="Century Gothic"/>
              </a:defRPr>
            </a:lvl1pPr>
            <a:lvl2pPr marL="0" marR="0" lvl="1" indent="0" algn="ctr" rtl="0">
              <a:lnSpc>
                <a:spcPct val="100000"/>
              </a:lnSpc>
              <a:spcBef>
                <a:spcPts val="0"/>
              </a:spcBef>
              <a:spcAft>
                <a:spcPts val="0"/>
              </a:spcAft>
              <a:buClr>
                <a:srgbClr val="000000"/>
              </a:buClr>
              <a:buSzPts val="1200"/>
              <a:buFont typeface="Arial"/>
              <a:buNone/>
              <a:defRPr sz="900" b="0" i="0" u="none" strike="noStrike" cap="none">
                <a:solidFill>
                  <a:srgbClr val="888888"/>
                </a:solidFill>
                <a:latin typeface="Century Gothic"/>
                <a:ea typeface="Century Gothic"/>
                <a:cs typeface="Century Gothic"/>
                <a:sym typeface="Century Gothic"/>
              </a:defRPr>
            </a:lvl2pPr>
            <a:lvl3pPr marL="0" marR="0" lvl="2" indent="0" algn="ctr" rtl="0">
              <a:lnSpc>
                <a:spcPct val="100000"/>
              </a:lnSpc>
              <a:spcBef>
                <a:spcPts val="0"/>
              </a:spcBef>
              <a:spcAft>
                <a:spcPts val="0"/>
              </a:spcAft>
              <a:buClr>
                <a:srgbClr val="000000"/>
              </a:buClr>
              <a:buSzPts val="1200"/>
              <a:buFont typeface="Arial"/>
              <a:buNone/>
              <a:defRPr sz="900" b="0" i="0" u="none" strike="noStrike" cap="none">
                <a:solidFill>
                  <a:srgbClr val="888888"/>
                </a:solidFill>
                <a:latin typeface="Century Gothic"/>
                <a:ea typeface="Century Gothic"/>
                <a:cs typeface="Century Gothic"/>
                <a:sym typeface="Century Gothic"/>
              </a:defRPr>
            </a:lvl3pPr>
            <a:lvl4pPr marL="0" marR="0" lvl="3" indent="0" algn="ctr" rtl="0">
              <a:lnSpc>
                <a:spcPct val="100000"/>
              </a:lnSpc>
              <a:spcBef>
                <a:spcPts val="0"/>
              </a:spcBef>
              <a:spcAft>
                <a:spcPts val="0"/>
              </a:spcAft>
              <a:buClr>
                <a:srgbClr val="000000"/>
              </a:buClr>
              <a:buSzPts val="1200"/>
              <a:buFont typeface="Arial"/>
              <a:buNone/>
              <a:defRPr sz="900" b="0" i="0" u="none" strike="noStrike" cap="none">
                <a:solidFill>
                  <a:srgbClr val="888888"/>
                </a:solidFill>
                <a:latin typeface="Century Gothic"/>
                <a:ea typeface="Century Gothic"/>
                <a:cs typeface="Century Gothic"/>
                <a:sym typeface="Century Gothic"/>
              </a:defRPr>
            </a:lvl4pPr>
            <a:lvl5pPr marL="0" marR="0" lvl="4" indent="0" algn="ctr" rtl="0">
              <a:lnSpc>
                <a:spcPct val="100000"/>
              </a:lnSpc>
              <a:spcBef>
                <a:spcPts val="0"/>
              </a:spcBef>
              <a:spcAft>
                <a:spcPts val="0"/>
              </a:spcAft>
              <a:buClr>
                <a:srgbClr val="000000"/>
              </a:buClr>
              <a:buSzPts val="1200"/>
              <a:buFont typeface="Arial"/>
              <a:buNone/>
              <a:defRPr sz="900" b="0" i="0" u="none" strike="noStrike" cap="none">
                <a:solidFill>
                  <a:srgbClr val="888888"/>
                </a:solidFill>
                <a:latin typeface="Century Gothic"/>
                <a:ea typeface="Century Gothic"/>
                <a:cs typeface="Century Gothic"/>
                <a:sym typeface="Century Gothic"/>
              </a:defRPr>
            </a:lvl5pPr>
            <a:lvl6pPr marL="0" marR="0" lvl="5" indent="0" algn="ctr" rtl="0">
              <a:lnSpc>
                <a:spcPct val="100000"/>
              </a:lnSpc>
              <a:spcBef>
                <a:spcPts val="0"/>
              </a:spcBef>
              <a:spcAft>
                <a:spcPts val="0"/>
              </a:spcAft>
              <a:buClr>
                <a:srgbClr val="000000"/>
              </a:buClr>
              <a:buSzPts val="1200"/>
              <a:buFont typeface="Arial"/>
              <a:buNone/>
              <a:defRPr sz="900" b="0" i="0" u="none" strike="noStrike" cap="none">
                <a:solidFill>
                  <a:srgbClr val="888888"/>
                </a:solidFill>
                <a:latin typeface="Century Gothic"/>
                <a:ea typeface="Century Gothic"/>
                <a:cs typeface="Century Gothic"/>
                <a:sym typeface="Century Gothic"/>
              </a:defRPr>
            </a:lvl6pPr>
            <a:lvl7pPr marL="0" marR="0" lvl="6" indent="0" algn="ctr" rtl="0">
              <a:lnSpc>
                <a:spcPct val="100000"/>
              </a:lnSpc>
              <a:spcBef>
                <a:spcPts val="0"/>
              </a:spcBef>
              <a:spcAft>
                <a:spcPts val="0"/>
              </a:spcAft>
              <a:buClr>
                <a:srgbClr val="000000"/>
              </a:buClr>
              <a:buSzPts val="1200"/>
              <a:buFont typeface="Arial"/>
              <a:buNone/>
              <a:defRPr sz="900" b="0" i="0" u="none" strike="noStrike" cap="none">
                <a:solidFill>
                  <a:srgbClr val="888888"/>
                </a:solidFill>
                <a:latin typeface="Century Gothic"/>
                <a:ea typeface="Century Gothic"/>
                <a:cs typeface="Century Gothic"/>
                <a:sym typeface="Century Gothic"/>
              </a:defRPr>
            </a:lvl7pPr>
            <a:lvl8pPr marL="0" marR="0" lvl="7" indent="0" algn="ctr" rtl="0">
              <a:lnSpc>
                <a:spcPct val="100000"/>
              </a:lnSpc>
              <a:spcBef>
                <a:spcPts val="0"/>
              </a:spcBef>
              <a:spcAft>
                <a:spcPts val="0"/>
              </a:spcAft>
              <a:buClr>
                <a:srgbClr val="000000"/>
              </a:buClr>
              <a:buSzPts val="1200"/>
              <a:buFont typeface="Arial"/>
              <a:buNone/>
              <a:defRPr sz="900" b="0" i="0" u="none" strike="noStrike" cap="none">
                <a:solidFill>
                  <a:srgbClr val="888888"/>
                </a:solidFill>
                <a:latin typeface="Century Gothic"/>
                <a:ea typeface="Century Gothic"/>
                <a:cs typeface="Century Gothic"/>
                <a:sym typeface="Century Gothic"/>
              </a:defRPr>
            </a:lvl8pPr>
            <a:lvl9pPr marL="0" marR="0" lvl="8" indent="0" algn="ctr" rtl="0">
              <a:lnSpc>
                <a:spcPct val="100000"/>
              </a:lnSpc>
              <a:spcBef>
                <a:spcPts val="0"/>
              </a:spcBef>
              <a:spcAft>
                <a:spcPts val="0"/>
              </a:spcAft>
              <a:buClr>
                <a:srgbClr val="000000"/>
              </a:buClr>
              <a:buSzPts val="1200"/>
              <a:buFont typeface="Arial"/>
              <a:buNone/>
              <a:defRPr sz="900" b="0" i="0" u="none" strike="noStrike" cap="none">
                <a:solidFill>
                  <a:srgbClr val="888888"/>
                </a:solidFill>
                <a:latin typeface="Century Gothic"/>
                <a:ea typeface="Century Gothic"/>
                <a:cs typeface="Century Gothic"/>
                <a:sym typeface="Century Gothic"/>
              </a:defRPr>
            </a:lvl9pPr>
          </a:lstStyle>
          <a:p>
            <a:pPr marL="0" lvl="0" indent="0" algn="ctr" rtl="0">
              <a:spcBef>
                <a:spcPts val="0"/>
              </a:spcBef>
              <a:spcAft>
                <a:spcPts val="0"/>
              </a:spcAft>
              <a:buNone/>
            </a:pPr>
            <a:fld id="{00000000-1234-1234-1234-123412341234}" type="slidenum">
              <a:rPr lang="en-US" smtClean="0"/>
              <a:t>‹#›</a:t>
            </a:fld>
            <a:endParaRPr lang="en-US"/>
          </a:p>
        </p:txBody>
      </p:sp>
      <p:sp>
        <p:nvSpPr>
          <p:cNvPr id="7" name="Google Shape;20;p4">
            <a:extLst>
              <a:ext uri="{FF2B5EF4-FFF2-40B4-BE49-F238E27FC236}">
                <a16:creationId xmlns:a16="http://schemas.microsoft.com/office/drawing/2014/main" xmlns="" id="{EE238881-7684-6E45-838B-2C5185AA693E}"/>
              </a:ext>
            </a:extLst>
          </p:cNvPr>
          <p:cNvSpPr/>
          <p:nvPr/>
        </p:nvSpPr>
        <p:spPr>
          <a:xfrm rot="5400000">
            <a:off x="-3183272" y="3127248"/>
            <a:ext cx="6912864" cy="585216"/>
          </a:xfrm>
          <a:prstGeom prst="rect">
            <a:avLst/>
          </a:prstGeom>
          <a:solidFill>
            <a:srgbClr val="3A4047"/>
          </a:solidFill>
          <a:ln w="12700" cap="flat" cmpd="sng">
            <a:solidFill>
              <a:schemeClr val="dk1">
                <a:alpha val="1176"/>
              </a:schemeClr>
            </a:solidFill>
            <a:prstDash val="solid"/>
            <a:miter lim="800000"/>
            <a:headEnd type="none" w="sm" len="sm"/>
            <a:tailEnd type="none" w="sm" len="sm"/>
          </a:ln>
        </p:spPr>
        <p:txBody>
          <a:bodyPr spcFirstLastPara="1" wrap="square" lIns="0" tIns="0" rIns="0" bIns="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350" b="0" i="0" u="none" strike="noStrike" cap="none">
              <a:solidFill>
                <a:schemeClr val="lt1"/>
              </a:solidFill>
              <a:latin typeface="Century Gothic"/>
              <a:ea typeface="Century Gothic"/>
              <a:cs typeface="Century Gothic"/>
              <a:sym typeface="Century Gothic"/>
            </a:endParaRPr>
          </a:p>
        </p:txBody>
      </p:sp>
    </p:spTree>
    <p:extLst>
      <p:ext uri="{BB962C8B-B14F-4D97-AF65-F5344CB8AC3E}">
        <p14:creationId xmlns:p14="http://schemas.microsoft.com/office/powerpoint/2010/main" val="33607716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 Title and Text">
    <p:spTree>
      <p:nvGrpSpPr>
        <p:cNvPr id="1" name="Shape 59"/>
        <p:cNvGrpSpPr/>
        <p:nvPr/>
      </p:nvGrpSpPr>
      <p:grpSpPr>
        <a:xfrm>
          <a:off x="0" y="0"/>
          <a:ext cx="0" cy="0"/>
          <a:chOff x="0" y="0"/>
          <a:chExt cx="0" cy="0"/>
        </a:xfrm>
      </p:grpSpPr>
      <p:sp>
        <p:nvSpPr>
          <p:cNvPr id="60" name="Google Shape;60;p12"/>
          <p:cNvSpPr txBox="1">
            <a:spLocks noGrp="1"/>
          </p:cNvSpPr>
          <p:nvPr>
            <p:ph type="title"/>
          </p:nvPr>
        </p:nvSpPr>
        <p:spPr>
          <a:xfrm rot="5400000">
            <a:off x="7133432" y="1956595"/>
            <a:ext cx="5811838" cy="2628900"/>
          </a:xfrm>
          <a:prstGeom prst="rect">
            <a:avLst/>
          </a:prstGeom>
          <a:noFill/>
          <a:ln>
            <a:noFill/>
          </a:ln>
        </p:spPr>
        <p:txBody>
          <a:bodyPr spcFirstLastPara="1" wrap="square" lIns="91425" tIns="45700" rIns="91425" bIns="45700" anchor="ctr" anchorCtr="0"/>
          <a:lstStyle>
            <a:lvl1pPr marR="0" lvl="0" algn="l" rtl="0">
              <a:lnSpc>
                <a:spcPct val="90000"/>
              </a:lnSpc>
              <a:spcBef>
                <a:spcPts val="0"/>
              </a:spcBef>
              <a:spcAft>
                <a:spcPts val="0"/>
              </a:spcAft>
              <a:buClr>
                <a:schemeClr val="dk1"/>
              </a:buClr>
              <a:buSzPts val="4400"/>
              <a:buFont typeface="Century Gothic"/>
              <a:buNone/>
              <a:defRPr sz="3300" b="0" i="0" u="none" strike="noStrike" cap="none">
                <a:solidFill>
                  <a:schemeClr val="dk1"/>
                </a:solidFill>
                <a:latin typeface="Century Gothic"/>
                <a:ea typeface="Century Gothic"/>
                <a:cs typeface="Century Gothic"/>
                <a:sym typeface="Century Gothic"/>
              </a:defRPr>
            </a:lvl1pPr>
            <a:lvl2pPr marR="0" lvl="1" algn="l" rtl="0">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9pPr>
          </a:lstStyle>
          <a:p>
            <a:r>
              <a:rPr lang="en-US"/>
              <a:t>Click to edit Master title style</a:t>
            </a:r>
            <a:endParaRPr/>
          </a:p>
        </p:txBody>
      </p:sp>
      <p:sp>
        <p:nvSpPr>
          <p:cNvPr id="61" name="Google Shape;61;p12"/>
          <p:cNvSpPr txBox="1">
            <a:spLocks noGrp="1"/>
          </p:cNvSpPr>
          <p:nvPr>
            <p:ph type="body" idx="1"/>
          </p:nvPr>
        </p:nvSpPr>
        <p:spPr>
          <a:xfrm rot="5400000">
            <a:off x="1799432" y="-596105"/>
            <a:ext cx="5811838" cy="7734300"/>
          </a:xfrm>
          <a:prstGeom prst="rect">
            <a:avLst/>
          </a:prstGeom>
          <a:noFill/>
          <a:ln>
            <a:noFill/>
          </a:ln>
        </p:spPr>
        <p:txBody>
          <a:bodyPr spcFirstLastPara="1" wrap="square" lIns="91425" tIns="45700" rIns="91425" bIns="45700" anchor="t" anchorCtr="0"/>
          <a:lstStyle>
            <a:lvl1pPr marL="342900" marR="0" lvl="0" indent="-304800" algn="l" rtl="0">
              <a:lnSpc>
                <a:spcPct val="90000"/>
              </a:lnSpc>
              <a:spcBef>
                <a:spcPts val="750"/>
              </a:spcBef>
              <a:spcAft>
                <a:spcPts val="0"/>
              </a:spcAft>
              <a:buClr>
                <a:schemeClr val="dk1"/>
              </a:buClr>
              <a:buSzPts val="2800"/>
              <a:buFont typeface="Arial"/>
              <a:buChar char="•"/>
              <a:defRPr sz="2100" b="0" i="0" u="none" strike="noStrike" cap="none">
                <a:solidFill>
                  <a:schemeClr val="dk1"/>
                </a:solidFill>
                <a:latin typeface="Century Gothic"/>
                <a:ea typeface="Century Gothic"/>
                <a:cs typeface="Century Gothic"/>
                <a:sym typeface="Century Gothic"/>
              </a:defRPr>
            </a:lvl1pPr>
            <a:lvl2pPr marL="685800" marR="0" lvl="1" indent="-285750" algn="l" rtl="0">
              <a:lnSpc>
                <a:spcPct val="90000"/>
              </a:lnSpc>
              <a:spcBef>
                <a:spcPts val="375"/>
              </a:spcBef>
              <a:spcAft>
                <a:spcPts val="0"/>
              </a:spcAft>
              <a:buClr>
                <a:schemeClr val="dk1"/>
              </a:buClr>
              <a:buSzPts val="2400"/>
              <a:buFont typeface="Arial"/>
              <a:buChar char="•"/>
              <a:defRPr sz="1800" b="0" i="0" u="none" strike="noStrike" cap="none">
                <a:solidFill>
                  <a:schemeClr val="dk1"/>
                </a:solidFill>
                <a:latin typeface="Century Gothic"/>
                <a:ea typeface="Century Gothic"/>
                <a:cs typeface="Century Gothic"/>
                <a:sym typeface="Century Gothic"/>
              </a:defRPr>
            </a:lvl2pPr>
            <a:lvl3pPr marL="1028700" marR="0" lvl="2" indent="-266700" algn="l" rtl="0">
              <a:lnSpc>
                <a:spcPct val="90000"/>
              </a:lnSpc>
              <a:spcBef>
                <a:spcPts val="375"/>
              </a:spcBef>
              <a:spcAft>
                <a:spcPts val="0"/>
              </a:spcAft>
              <a:buClr>
                <a:schemeClr val="dk1"/>
              </a:buClr>
              <a:buSzPts val="2000"/>
              <a:buFont typeface="Arial"/>
              <a:buChar char="•"/>
              <a:defRPr sz="1500" b="0" i="0" u="none" strike="noStrike" cap="none">
                <a:solidFill>
                  <a:schemeClr val="dk1"/>
                </a:solidFill>
                <a:latin typeface="Century Gothic"/>
                <a:ea typeface="Century Gothic"/>
                <a:cs typeface="Century Gothic"/>
                <a:sym typeface="Century Gothic"/>
              </a:defRPr>
            </a:lvl3pPr>
            <a:lvl4pPr marL="1371600" marR="0" lvl="3" indent="-257175" algn="l" rtl="0">
              <a:lnSpc>
                <a:spcPct val="90000"/>
              </a:lnSpc>
              <a:spcBef>
                <a:spcPts val="375"/>
              </a:spcBef>
              <a:spcAft>
                <a:spcPts val="0"/>
              </a:spcAft>
              <a:buClr>
                <a:schemeClr val="dk1"/>
              </a:buClr>
              <a:buSzPts val="1800"/>
              <a:buFont typeface="Arial"/>
              <a:buChar char="•"/>
              <a:defRPr sz="1350" b="0" i="0" u="none" strike="noStrike" cap="none">
                <a:solidFill>
                  <a:schemeClr val="dk1"/>
                </a:solidFill>
                <a:latin typeface="Century Gothic"/>
                <a:ea typeface="Century Gothic"/>
                <a:cs typeface="Century Gothic"/>
                <a:sym typeface="Century Gothic"/>
              </a:defRPr>
            </a:lvl4pPr>
            <a:lvl5pPr marL="1714500" marR="0" lvl="4" indent="-257175" algn="l" rtl="0">
              <a:lnSpc>
                <a:spcPct val="90000"/>
              </a:lnSpc>
              <a:spcBef>
                <a:spcPts val="375"/>
              </a:spcBef>
              <a:spcAft>
                <a:spcPts val="0"/>
              </a:spcAft>
              <a:buClr>
                <a:schemeClr val="dk1"/>
              </a:buClr>
              <a:buSzPts val="1800"/>
              <a:buFont typeface="Arial"/>
              <a:buChar char="•"/>
              <a:defRPr sz="1350" b="0" i="0" u="none" strike="noStrike" cap="none">
                <a:solidFill>
                  <a:schemeClr val="dk1"/>
                </a:solidFill>
                <a:latin typeface="Century Gothic"/>
                <a:ea typeface="Century Gothic"/>
                <a:cs typeface="Century Gothic"/>
                <a:sym typeface="Century Gothic"/>
              </a:defRPr>
            </a:lvl5pPr>
            <a:lvl6pPr marL="2057400" marR="0" lvl="5" indent="-257175" algn="l" rtl="0">
              <a:lnSpc>
                <a:spcPct val="90000"/>
              </a:lnSpc>
              <a:spcBef>
                <a:spcPts val="375"/>
              </a:spcBef>
              <a:spcAft>
                <a:spcPts val="0"/>
              </a:spcAft>
              <a:buClr>
                <a:schemeClr val="dk1"/>
              </a:buClr>
              <a:buSzPts val="1800"/>
              <a:buFont typeface="Arial"/>
              <a:buChar char="•"/>
              <a:defRPr sz="1350" b="0" i="0" u="none" strike="noStrike" cap="none">
                <a:solidFill>
                  <a:schemeClr val="dk1"/>
                </a:solidFill>
                <a:latin typeface="Century Gothic"/>
                <a:ea typeface="Century Gothic"/>
                <a:cs typeface="Century Gothic"/>
                <a:sym typeface="Century Gothic"/>
              </a:defRPr>
            </a:lvl6pPr>
            <a:lvl7pPr marL="2400300" marR="0" lvl="6" indent="-257175" algn="l" rtl="0">
              <a:lnSpc>
                <a:spcPct val="90000"/>
              </a:lnSpc>
              <a:spcBef>
                <a:spcPts val="375"/>
              </a:spcBef>
              <a:spcAft>
                <a:spcPts val="0"/>
              </a:spcAft>
              <a:buClr>
                <a:schemeClr val="dk1"/>
              </a:buClr>
              <a:buSzPts val="1800"/>
              <a:buFont typeface="Arial"/>
              <a:buChar char="•"/>
              <a:defRPr sz="1350" b="0" i="0" u="none" strike="noStrike" cap="none">
                <a:solidFill>
                  <a:schemeClr val="dk1"/>
                </a:solidFill>
                <a:latin typeface="Century Gothic"/>
                <a:ea typeface="Century Gothic"/>
                <a:cs typeface="Century Gothic"/>
                <a:sym typeface="Century Gothic"/>
              </a:defRPr>
            </a:lvl7pPr>
            <a:lvl8pPr marL="2743200" marR="0" lvl="7" indent="-257175" algn="l" rtl="0">
              <a:lnSpc>
                <a:spcPct val="90000"/>
              </a:lnSpc>
              <a:spcBef>
                <a:spcPts val="375"/>
              </a:spcBef>
              <a:spcAft>
                <a:spcPts val="0"/>
              </a:spcAft>
              <a:buClr>
                <a:schemeClr val="dk1"/>
              </a:buClr>
              <a:buSzPts val="1800"/>
              <a:buFont typeface="Arial"/>
              <a:buChar char="•"/>
              <a:defRPr sz="1350" b="0" i="0" u="none" strike="noStrike" cap="none">
                <a:solidFill>
                  <a:schemeClr val="dk1"/>
                </a:solidFill>
                <a:latin typeface="Century Gothic"/>
                <a:ea typeface="Century Gothic"/>
                <a:cs typeface="Century Gothic"/>
                <a:sym typeface="Century Gothic"/>
              </a:defRPr>
            </a:lvl8pPr>
            <a:lvl9pPr marL="3086100" marR="0" lvl="8" indent="-257175" algn="l" rtl="0">
              <a:lnSpc>
                <a:spcPct val="90000"/>
              </a:lnSpc>
              <a:spcBef>
                <a:spcPts val="375"/>
              </a:spcBef>
              <a:spcAft>
                <a:spcPts val="0"/>
              </a:spcAft>
              <a:buClr>
                <a:schemeClr val="dk1"/>
              </a:buClr>
              <a:buSzPts val="1800"/>
              <a:buFont typeface="Arial"/>
              <a:buChar char="•"/>
              <a:defRPr sz="1350" b="0" i="0" u="none" strike="noStrike" cap="none">
                <a:solidFill>
                  <a:schemeClr val="dk1"/>
                </a:solidFill>
                <a:latin typeface="Century Gothic"/>
                <a:ea typeface="Century Gothic"/>
                <a:cs typeface="Century Gothic"/>
                <a:sym typeface="Century Gothic"/>
              </a:defRPr>
            </a:lvl9pPr>
          </a:lstStyle>
          <a:p>
            <a:pPr lvl="0"/>
            <a:r>
              <a:rPr lang="en-US"/>
              <a:t>Click to edit Master text styles</a:t>
            </a:r>
          </a:p>
        </p:txBody>
      </p:sp>
      <p:sp>
        <p:nvSpPr>
          <p:cNvPr id="62" name="Google Shape;62;p12"/>
          <p:cNvSpPr txBox="1">
            <a:spLocks noGrp="1"/>
          </p:cNvSpPr>
          <p:nvPr>
            <p:ph type="sldNum" idx="12"/>
          </p:nvPr>
        </p:nvSpPr>
        <p:spPr>
          <a:xfrm>
            <a:off x="838200" y="6356352"/>
            <a:ext cx="10515600" cy="365125"/>
          </a:xfrm>
          <a:prstGeom prst="rect">
            <a:avLst/>
          </a:prstGeom>
          <a:noFill/>
          <a:ln>
            <a:noFill/>
          </a:ln>
        </p:spPr>
        <p:txBody>
          <a:bodyPr spcFirstLastPara="1" wrap="square" lIns="91425" tIns="45700" rIns="91425" bIns="45700" anchor="ctr" anchorCtr="0">
            <a:noAutofit/>
          </a:bodyPr>
          <a:lstStyle>
            <a:lvl1pPr marL="0" marR="0" lvl="0" indent="0" algn="ctr" rtl="0">
              <a:lnSpc>
                <a:spcPct val="100000"/>
              </a:lnSpc>
              <a:spcBef>
                <a:spcPts val="0"/>
              </a:spcBef>
              <a:spcAft>
                <a:spcPts val="0"/>
              </a:spcAft>
              <a:buClr>
                <a:srgbClr val="000000"/>
              </a:buClr>
              <a:buSzPts val="1200"/>
              <a:buFont typeface="Arial"/>
              <a:buNone/>
              <a:defRPr sz="900" b="0" i="0" u="none" strike="noStrike" cap="none">
                <a:solidFill>
                  <a:srgbClr val="888888"/>
                </a:solidFill>
                <a:latin typeface="Century Gothic"/>
                <a:ea typeface="Century Gothic"/>
                <a:cs typeface="Century Gothic"/>
                <a:sym typeface="Century Gothic"/>
              </a:defRPr>
            </a:lvl1pPr>
            <a:lvl2pPr marL="0" marR="0" lvl="1" indent="0" algn="ctr" rtl="0">
              <a:lnSpc>
                <a:spcPct val="100000"/>
              </a:lnSpc>
              <a:spcBef>
                <a:spcPts val="0"/>
              </a:spcBef>
              <a:spcAft>
                <a:spcPts val="0"/>
              </a:spcAft>
              <a:buClr>
                <a:srgbClr val="000000"/>
              </a:buClr>
              <a:buSzPts val="1200"/>
              <a:buFont typeface="Arial"/>
              <a:buNone/>
              <a:defRPr sz="900" b="0" i="0" u="none" strike="noStrike" cap="none">
                <a:solidFill>
                  <a:srgbClr val="888888"/>
                </a:solidFill>
                <a:latin typeface="Century Gothic"/>
                <a:ea typeface="Century Gothic"/>
                <a:cs typeface="Century Gothic"/>
                <a:sym typeface="Century Gothic"/>
              </a:defRPr>
            </a:lvl2pPr>
            <a:lvl3pPr marL="0" marR="0" lvl="2" indent="0" algn="ctr" rtl="0">
              <a:lnSpc>
                <a:spcPct val="100000"/>
              </a:lnSpc>
              <a:spcBef>
                <a:spcPts val="0"/>
              </a:spcBef>
              <a:spcAft>
                <a:spcPts val="0"/>
              </a:spcAft>
              <a:buClr>
                <a:srgbClr val="000000"/>
              </a:buClr>
              <a:buSzPts val="1200"/>
              <a:buFont typeface="Arial"/>
              <a:buNone/>
              <a:defRPr sz="900" b="0" i="0" u="none" strike="noStrike" cap="none">
                <a:solidFill>
                  <a:srgbClr val="888888"/>
                </a:solidFill>
                <a:latin typeface="Century Gothic"/>
                <a:ea typeface="Century Gothic"/>
                <a:cs typeface="Century Gothic"/>
                <a:sym typeface="Century Gothic"/>
              </a:defRPr>
            </a:lvl3pPr>
            <a:lvl4pPr marL="0" marR="0" lvl="3" indent="0" algn="ctr" rtl="0">
              <a:lnSpc>
                <a:spcPct val="100000"/>
              </a:lnSpc>
              <a:spcBef>
                <a:spcPts val="0"/>
              </a:spcBef>
              <a:spcAft>
                <a:spcPts val="0"/>
              </a:spcAft>
              <a:buClr>
                <a:srgbClr val="000000"/>
              </a:buClr>
              <a:buSzPts val="1200"/>
              <a:buFont typeface="Arial"/>
              <a:buNone/>
              <a:defRPr sz="900" b="0" i="0" u="none" strike="noStrike" cap="none">
                <a:solidFill>
                  <a:srgbClr val="888888"/>
                </a:solidFill>
                <a:latin typeface="Century Gothic"/>
                <a:ea typeface="Century Gothic"/>
                <a:cs typeface="Century Gothic"/>
                <a:sym typeface="Century Gothic"/>
              </a:defRPr>
            </a:lvl4pPr>
            <a:lvl5pPr marL="0" marR="0" lvl="4" indent="0" algn="ctr" rtl="0">
              <a:lnSpc>
                <a:spcPct val="100000"/>
              </a:lnSpc>
              <a:spcBef>
                <a:spcPts val="0"/>
              </a:spcBef>
              <a:spcAft>
                <a:spcPts val="0"/>
              </a:spcAft>
              <a:buClr>
                <a:srgbClr val="000000"/>
              </a:buClr>
              <a:buSzPts val="1200"/>
              <a:buFont typeface="Arial"/>
              <a:buNone/>
              <a:defRPr sz="900" b="0" i="0" u="none" strike="noStrike" cap="none">
                <a:solidFill>
                  <a:srgbClr val="888888"/>
                </a:solidFill>
                <a:latin typeface="Century Gothic"/>
                <a:ea typeface="Century Gothic"/>
                <a:cs typeface="Century Gothic"/>
                <a:sym typeface="Century Gothic"/>
              </a:defRPr>
            </a:lvl5pPr>
            <a:lvl6pPr marL="0" marR="0" lvl="5" indent="0" algn="ctr" rtl="0">
              <a:lnSpc>
                <a:spcPct val="100000"/>
              </a:lnSpc>
              <a:spcBef>
                <a:spcPts val="0"/>
              </a:spcBef>
              <a:spcAft>
                <a:spcPts val="0"/>
              </a:spcAft>
              <a:buClr>
                <a:srgbClr val="000000"/>
              </a:buClr>
              <a:buSzPts val="1200"/>
              <a:buFont typeface="Arial"/>
              <a:buNone/>
              <a:defRPr sz="900" b="0" i="0" u="none" strike="noStrike" cap="none">
                <a:solidFill>
                  <a:srgbClr val="888888"/>
                </a:solidFill>
                <a:latin typeface="Century Gothic"/>
                <a:ea typeface="Century Gothic"/>
                <a:cs typeface="Century Gothic"/>
                <a:sym typeface="Century Gothic"/>
              </a:defRPr>
            </a:lvl6pPr>
            <a:lvl7pPr marL="0" marR="0" lvl="6" indent="0" algn="ctr" rtl="0">
              <a:lnSpc>
                <a:spcPct val="100000"/>
              </a:lnSpc>
              <a:spcBef>
                <a:spcPts val="0"/>
              </a:spcBef>
              <a:spcAft>
                <a:spcPts val="0"/>
              </a:spcAft>
              <a:buClr>
                <a:srgbClr val="000000"/>
              </a:buClr>
              <a:buSzPts val="1200"/>
              <a:buFont typeface="Arial"/>
              <a:buNone/>
              <a:defRPr sz="900" b="0" i="0" u="none" strike="noStrike" cap="none">
                <a:solidFill>
                  <a:srgbClr val="888888"/>
                </a:solidFill>
                <a:latin typeface="Century Gothic"/>
                <a:ea typeface="Century Gothic"/>
                <a:cs typeface="Century Gothic"/>
                <a:sym typeface="Century Gothic"/>
              </a:defRPr>
            </a:lvl7pPr>
            <a:lvl8pPr marL="0" marR="0" lvl="7" indent="0" algn="ctr" rtl="0">
              <a:lnSpc>
                <a:spcPct val="100000"/>
              </a:lnSpc>
              <a:spcBef>
                <a:spcPts val="0"/>
              </a:spcBef>
              <a:spcAft>
                <a:spcPts val="0"/>
              </a:spcAft>
              <a:buClr>
                <a:srgbClr val="000000"/>
              </a:buClr>
              <a:buSzPts val="1200"/>
              <a:buFont typeface="Arial"/>
              <a:buNone/>
              <a:defRPr sz="900" b="0" i="0" u="none" strike="noStrike" cap="none">
                <a:solidFill>
                  <a:srgbClr val="888888"/>
                </a:solidFill>
                <a:latin typeface="Century Gothic"/>
                <a:ea typeface="Century Gothic"/>
                <a:cs typeface="Century Gothic"/>
                <a:sym typeface="Century Gothic"/>
              </a:defRPr>
            </a:lvl8pPr>
            <a:lvl9pPr marL="0" marR="0" lvl="8" indent="0" algn="ctr" rtl="0">
              <a:lnSpc>
                <a:spcPct val="100000"/>
              </a:lnSpc>
              <a:spcBef>
                <a:spcPts val="0"/>
              </a:spcBef>
              <a:spcAft>
                <a:spcPts val="0"/>
              </a:spcAft>
              <a:buClr>
                <a:srgbClr val="000000"/>
              </a:buClr>
              <a:buSzPts val="1200"/>
              <a:buFont typeface="Arial"/>
              <a:buNone/>
              <a:defRPr sz="900" b="0" i="0" u="none" strike="noStrike" cap="none">
                <a:solidFill>
                  <a:srgbClr val="888888"/>
                </a:solidFill>
                <a:latin typeface="Century Gothic"/>
                <a:ea typeface="Century Gothic"/>
                <a:cs typeface="Century Gothic"/>
                <a:sym typeface="Century Gothic"/>
              </a:defRPr>
            </a:lvl9pPr>
          </a:lstStyle>
          <a:p>
            <a:pPr marL="0" lvl="0" indent="0" algn="ctr" rtl="0">
              <a:spcBef>
                <a:spcPts val="0"/>
              </a:spcBef>
              <a:spcAft>
                <a:spcPts val="0"/>
              </a:spcAft>
              <a:buNone/>
            </a:pPr>
            <a:fld id="{00000000-1234-1234-1234-123412341234}" type="slidenum">
              <a:rPr lang="en-US" smtClean="0"/>
              <a:t>‹#›</a:t>
            </a:fld>
            <a:endParaRPr lang="en-US"/>
          </a:p>
        </p:txBody>
      </p:sp>
      <p:sp>
        <p:nvSpPr>
          <p:cNvPr id="8" name="Google Shape;20;p4">
            <a:extLst>
              <a:ext uri="{FF2B5EF4-FFF2-40B4-BE49-F238E27FC236}">
                <a16:creationId xmlns:a16="http://schemas.microsoft.com/office/drawing/2014/main" xmlns="" id="{52CFC662-DA86-E347-B571-4CAF57F1AA26}"/>
              </a:ext>
            </a:extLst>
          </p:cNvPr>
          <p:cNvSpPr/>
          <p:nvPr/>
        </p:nvSpPr>
        <p:spPr>
          <a:xfrm rot="5400000">
            <a:off x="-3183272" y="3127248"/>
            <a:ext cx="6912864" cy="585216"/>
          </a:xfrm>
          <a:prstGeom prst="rect">
            <a:avLst/>
          </a:prstGeom>
          <a:solidFill>
            <a:srgbClr val="3A4047"/>
          </a:solidFill>
          <a:ln w="12700" cap="flat" cmpd="sng">
            <a:solidFill>
              <a:schemeClr val="dk1">
                <a:alpha val="1176"/>
              </a:schemeClr>
            </a:solidFill>
            <a:prstDash val="solid"/>
            <a:miter lim="800000"/>
            <a:headEnd type="none" w="sm" len="sm"/>
            <a:tailEnd type="none" w="sm" len="sm"/>
          </a:ln>
        </p:spPr>
        <p:txBody>
          <a:bodyPr spcFirstLastPara="1" wrap="square" lIns="0" tIns="0" rIns="0" bIns="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350" b="0" i="0" u="none" strike="noStrike" cap="none">
              <a:solidFill>
                <a:schemeClr val="lt1"/>
              </a:solidFill>
              <a:latin typeface="Century Gothic"/>
              <a:ea typeface="Century Gothic"/>
              <a:cs typeface="Century Gothic"/>
              <a:sym typeface="Century Gothic"/>
            </a:endParaRPr>
          </a:p>
        </p:txBody>
      </p:sp>
    </p:spTree>
    <p:extLst>
      <p:ext uri="{BB962C8B-B14F-4D97-AF65-F5344CB8AC3E}">
        <p14:creationId xmlns:p14="http://schemas.microsoft.com/office/powerpoint/2010/main" val="23489661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wo Content" type="twoObj">
  <p:cSld name="Two Content">
    <p:spTree>
      <p:nvGrpSpPr>
        <p:cNvPr id="1" name="Shape 25"/>
        <p:cNvGrpSpPr/>
        <p:nvPr/>
      </p:nvGrpSpPr>
      <p:grpSpPr>
        <a:xfrm>
          <a:off x="0" y="0"/>
          <a:ext cx="0" cy="0"/>
          <a:chOff x="0" y="0"/>
          <a:chExt cx="0" cy="0"/>
        </a:xfrm>
      </p:grpSpPr>
      <p:sp>
        <p:nvSpPr>
          <p:cNvPr id="26" name="Google Shape;26;p47"/>
          <p:cNvSpPr txBox="1">
            <a:spLocks noGrp="1"/>
          </p:cNvSpPr>
          <p:nvPr>
            <p:ph type="title"/>
          </p:nvPr>
        </p:nvSpPr>
        <p:spPr>
          <a:xfrm>
            <a:off x="838200" y="365127"/>
            <a:ext cx="10515600" cy="1325563"/>
          </a:xfrm>
          <a:prstGeom prst="rect">
            <a:avLst/>
          </a:prstGeom>
          <a:noFill/>
          <a:ln>
            <a:noFill/>
          </a:ln>
        </p:spPr>
        <p:txBody>
          <a:bodyPr spcFirstLastPara="1" wrap="square" lIns="91425" tIns="45700" rIns="91425" bIns="45700" anchor="ctr" anchorCtr="0">
            <a:noAutofit/>
          </a:bodyPr>
          <a:lstStyle>
            <a:lvl1pPr marR="0" lvl="0" algn="l">
              <a:lnSpc>
                <a:spcPct val="90000"/>
              </a:lnSpc>
              <a:spcBef>
                <a:spcPts val="0"/>
              </a:spcBef>
              <a:spcAft>
                <a:spcPts val="0"/>
              </a:spcAft>
              <a:buClr>
                <a:schemeClr val="dk1"/>
              </a:buClr>
              <a:buSzPts val="4400"/>
              <a:buFont typeface="Century Gothic"/>
              <a:buNone/>
              <a:defRPr sz="3300" b="0" i="0" u="none" strike="noStrike" cap="none">
                <a:solidFill>
                  <a:schemeClr val="dk1"/>
                </a:solidFill>
                <a:latin typeface="Century Gothic"/>
                <a:ea typeface="Century Gothic"/>
                <a:cs typeface="Century Gothic"/>
                <a:sym typeface="Century Gothic"/>
              </a:defRPr>
            </a:lvl1pPr>
            <a:lvl2pPr marR="0" lvl="1" algn="l">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2pPr>
            <a:lvl3pPr marR="0" lvl="2" algn="l">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3pPr>
            <a:lvl4pPr marR="0" lvl="3" algn="l">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4pPr>
            <a:lvl5pPr marR="0" lvl="4" algn="l">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5pPr>
            <a:lvl6pPr marR="0" lvl="5" algn="l">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6pPr>
            <a:lvl7pPr marR="0" lvl="6" algn="l">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7pPr>
            <a:lvl8pPr marR="0" lvl="7" algn="l">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8pPr>
            <a:lvl9pPr marR="0" lvl="8" algn="l">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9pPr>
          </a:lstStyle>
          <a:p>
            <a:endParaRPr/>
          </a:p>
        </p:txBody>
      </p:sp>
      <p:sp>
        <p:nvSpPr>
          <p:cNvPr id="27" name="Google Shape;27;p47"/>
          <p:cNvSpPr txBox="1">
            <a:spLocks noGrp="1"/>
          </p:cNvSpPr>
          <p:nvPr>
            <p:ph type="body" idx="1"/>
          </p:nvPr>
        </p:nvSpPr>
        <p:spPr>
          <a:xfrm>
            <a:off x="838200" y="1825625"/>
            <a:ext cx="5181600" cy="4351338"/>
          </a:xfrm>
          <a:prstGeom prst="rect">
            <a:avLst/>
          </a:prstGeom>
          <a:noFill/>
          <a:ln>
            <a:noFill/>
          </a:ln>
        </p:spPr>
        <p:txBody>
          <a:bodyPr spcFirstLastPara="1" wrap="square" lIns="91425" tIns="45700" rIns="91425" bIns="45700" anchor="t" anchorCtr="0">
            <a:noAutofit/>
          </a:bodyPr>
          <a:lstStyle>
            <a:lvl1pPr marL="457200" marR="0" lvl="0" indent="-406400" algn="l">
              <a:lnSpc>
                <a:spcPct val="90000"/>
              </a:lnSpc>
              <a:spcBef>
                <a:spcPts val="750"/>
              </a:spcBef>
              <a:spcAft>
                <a:spcPts val="0"/>
              </a:spcAft>
              <a:buClr>
                <a:schemeClr val="dk1"/>
              </a:buClr>
              <a:buSzPts val="2800"/>
              <a:buFont typeface="Arial"/>
              <a:buChar char="•"/>
              <a:defRPr sz="2100" b="0" i="0" u="none" strike="noStrike" cap="none">
                <a:solidFill>
                  <a:schemeClr val="dk1"/>
                </a:solidFill>
                <a:latin typeface="Century Gothic"/>
                <a:ea typeface="Century Gothic"/>
                <a:cs typeface="Century Gothic"/>
                <a:sym typeface="Century Gothic"/>
              </a:defRPr>
            </a:lvl1pPr>
            <a:lvl2pPr marL="914400" marR="0" lvl="1" indent="-381000" algn="l">
              <a:lnSpc>
                <a:spcPct val="90000"/>
              </a:lnSpc>
              <a:spcBef>
                <a:spcPts val="375"/>
              </a:spcBef>
              <a:spcAft>
                <a:spcPts val="0"/>
              </a:spcAft>
              <a:buClr>
                <a:schemeClr val="dk1"/>
              </a:buClr>
              <a:buSzPts val="2400"/>
              <a:buFont typeface="Arial"/>
              <a:buChar char="•"/>
              <a:defRPr sz="1800" b="0" i="0" u="none" strike="noStrike" cap="none">
                <a:solidFill>
                  <a:schemeClr val="dk1"/>
                </a:solidFill>
                <a:latin typeface="Century Gothic"/>
                <a:ea typeface="Century Gothic"/>
                <a:cs typeface="Century Gothic"/>
                <a:sym typeface="Century Gothic"/>
              </a:defRPr>
            </a:lvl2pPr>
            <a:lvl3pPr marL="1371600" marR="0" lvl="2" indent="-355600" algn="l">
              <a:lnSpc>
                <a:spcPct val="90000"/>
              </a:lnSpc>
              <a:spcBef>
                <a:spcPts val="375"/>
              </a:spcBef>
              <a:spcAft>
                <a:spcPts val="0"/>
              </a:spcAft>
              <a:buClr>
                <a:schemeClr val="dk1"/>
              </a:buClr>
              <a:buSzPts val="2000"/>
              <a:buFont typeface="Arial"/>
              <a:buChar char="•"/>
              <a:defRPr sz="1500" b="0" i="0" u="none" strike="noStrike" cap="none">
                <a:solidFill>
                  <a:schemeClr val="dk1"/>
                </a:solidFill>
                <a:latin typeface="Century Gothic"/>
                <a:ea typeface="Century Gothic"/>
                <a:cs typeface="Century Gothic"/>
                <a:sym typeface="Century Gothic"/>
              </a:defRPr>
            </a:lvl3pPr>
            <a:lvl4pPr marL="1828800" marR="0" lvl="3" indent="-342900" algn="l">
              <a:lnSpc>
                <a:spcPct val="90000"/>
              </a:lnSpc>
              <a:spcBef>
                <a:spcPts val="375"/>
              </a:spcBef>
              <a:spcAft>
                <a:spcPts val="0"/>
              </a:spcAft>
              <a:buClr>
                <a:schemeClr val="dk1"/>
              </a:buClr>
              <a:buSzPts val="1800"/>
              <a:buFont typeface="Arial"/>
              <a:buChar char="•"/>
              <a:defRPr sz="1350" b="0" i="0" u="none" strike="noStrike" cap="none">
                <a:solidFill>
                  <a:schemeClr val="dk1"/>
                </a:solidFill>
                <a:latin typeface="Century Gothic"/>
                <a:ea typeface="Century Gothic"/>
                <a:cs typeface="Century Gothic"/>
                <a:sym typeface="Century Gothic"/>
              </a:defRPr>
            </a:lvl4pPr>
            <a:lvl5pPr marL="2286000" marR="0" lvl="4" indent="-342900" algn="l">
              <a:lnSpc>
                <a:spcPct val="90000"/>
              </a:lnSpc>
              <a:spcBef>
                <a:spcPts val="375"/>
              </a:spcBef>
              <a:spcAft>
                <a:spcPts val="0"/>
              </a:spcAft>
              <a:buClr>
                <a:schemeClr val="dk1"/>
              </a:buClr>
              <a:buSzPts val="1800"/>
              <a:buFont typeface="Arial"/>
              <a:buChar char="•"/>
              <a:defRPr sz="1350" b="0" i="0" u="none" strike="noStrike" cap="none">
                <a:solidFill>
                  <a:schemeClr val="dk1"/>
                </a:solidFill>
                <a:latin typeface="Century Gothic"/>
                <a:ea typeface="Century Gothic"/>
                <a:cs typeface="Century Gothic"/>
                <a:sym typeface="Century Gothic"/>
              </a:defRPr>
            </a:lvl5pPr>
            <a:lvl6pPr marL="2743200" marR="0" lvl="5" indent="-342900" algn="l">
              <a:lnSpc>
                <a:spcPct val="90000"/>
              </a:lnSpc>
              <a:spcBef>
                <a:spcPts val="375"/>
              </a:spcBef>
              <a:spcAft>
                <a:spcPts val="0"/>
              </a:spcAft>
              <a:buClr>
                <a:schemeClr val="dk1"/>
              </a:buClr>
              <a:buSzPts val="1800"/>
              <a:buFont typeface="Arial"/>
              <a:buChar char="•"/>
              <a:defRPr sz="1350" b="0" i="0" u="none" strike="noStrike" cap="none">
                <a:solidFill>
                  <a:schemeClr val="dk1"/>
                </a:solidFill>
                <a:latin typeface="Century Gothic"/>
                <a:ea typeface="Century Gothic"/>
                <a:cs typeface="Century Gothic"/>
                <a:sym typeface="Century Gothic"/>
              </a:defRPr>
            </a:lvl6pPr>
            <a:lvl7pPr marL="3200400" marR="0" lvl="6" indent="-342900" algn="l">
              <a:lnSpc>
                <a:spcPct val="90000"/>
              </a:lnSpc>
              <a:spcBef>
                <a:spcPts val="375"/>
              </a:spcBef>
              <a:spcAft>
                <a:spcPts val="0"/>
              </a:spcAft>
              <a:buClr>
                <a:schemeClr val="dk1"/>
              </a:buClr>
              <a:buSzPts val="1800"/>
              <a:buFont typeface="Arial"/>
              <a:buChar char="•"/>
              <a:defRPr sz="1350" b="0" i="0" u="none" strike="noStrike" cap="none">
                <a:solidFill>
                  <a:schemeClr val="dk1"/>
                </a:solidFill>
                <a:latin typeface="Century Gothic"/>
                <a:ea typeface="Century Gothic"/>
                <a:cs typeface="Century Gothic"/>
                <a:sym typeface="Century Gothic"/>
              </a:defRPr>
            </a:lvl7pPr>
            <a:lvl8pPr marL="3657600" marR="0" lvl="7" indent="-342900" algn="l">
              <a:lnSpc>
                <a:spcPct val="90000"/>
              </a:lnSpc>
              <a:spcBef>
                <a:spcPts val="375"/>
              </a:spcBef>
              <a:spcAft>
                <a:spcPts val="0"/>
              </a:spcAft>
              <a:buClr>
                <a:schemeClr val="dk1"/>
              </a:buClr>
              <a:buSzPts val="1800"/>
              <a:buFont typeface="Arial"/>
              <a:buChar char="•"/>
              <a:defRPr sz="1350" b="0" i="0" u="none" strike="noStrike" cap="none">
                <a:solidFill>
                  <a:schemeClr val="dk1"/>
                </a:solidFill>
                <a:latin typeface="Century Gothic"/>
                <a:ea typeface="Century Gothic"/>
                <a:cs typeface="Century Gothic"/>
                <a:sym typeface="Century Gothic"/>
              </a:defRPr>
            </a:lvl8pPr>
            <a:lvl9pPr marL="4114800" marR="0" lvl="8" indent="-342900" algn="l">
              <a:lnSpc>
                <a:spcPct val="90000"/>
              </a:lnSpc>
              <a:spcBef>
                <a:spcPts val="375"/>
              </a:spcBef>
              <a:spcAft>
                <a:spcPts val="0"/>
              </a:spcAft>
              <a:buClr>
                <a:schemeClr val="dk1"/>
              </a:buClr>
              <a:buSzPts val="1800"/>
              <a:buFont typeface="Arial"/>
              <a:buChar char="•"/>
              <a:defRPr sz="1350" b="0" i="0" u="none" strike="noStrike" cap="none">
                <a:solidFill>
                  <a:schemeClr val="dk1"/>
                </a:solidFill>
                <a:latin typeface="Century Gothic"/>
                <a:ea typeface="Century Gothic"/>
                <a:cs typeface="Century Gothic"/>
                <a:sym typeface="Century Gothic"/>
              </a:defRPr>
            </a:lvl9pPr>
          </a:lstStyle>
          <a:p>
            <a:endParaRPr/>
          </a:p>
        </p:txBody>
      </p:sp>
      <p:sp>
        <p:nvSpPr>
          <p:cNvPr id="28" name="Google Shape;28;p47"/>
          <p:cNvSpPr txBox="1">
            <a:spLocks noGrp="1"/>
          </p:cNvSpPr>
          <p:nvPr>
            <p:ph type="body" idx="2"/>
          </p:nvPr>
        </p:nvSpPr>
        <p:spPr>
          <a:xfrm>
            <a:off x="6172200" y="1825625"/>
            <a:ext cx="5181600" cy="4351338"/>
          </a:xfrm>
          <a:prstGeom prst="rect">
            <a:avLst/>
          </a:prstGeom>
          <a:noFill/>
          <a:ln>
            <a:noFill/>
          </a:ln>
        </p:spPr>
        <p:txBody>
          <a:bodyPr spcFirstLastPara="1" wrap="square" lIns="91425" tIns="45700" rIns="91425" bIns="45700" anchor="t" anchorCtr="0">
            <a:noAutofit/>
          </a:bodyPr>
          <a:lstStyle>
            <a:lvl1pPr marL="457200" marR="0" lvl="0" indent="-406400" algn="l">
              <a:lnSpc>
                <a:spcPct val="90000"/>
              </a:lnSpc>
              <a:spcBef>
                <a:spcPts val="750"/>
              </a:spcBef>
              <a:spcAft>
                <a:spcPts val="0"/>
              </a:spcAft>
              <a:buClr>
                <a:schemeClr val="dk1"/>
              </a:buClr>
              <a:buSzPts val="2800"/>
              <a:buFont typeface="Arial"/>
              <a:buChar char="•"/>
              <a:defRPr sz="2100" b="0" i="0" u="none" strike="noStrike" cap="none">
                <a:solidFill>
                  <a:schemeClr val="dk1"/>
                </a:solidFill>
                <a:latin typeface="Century Gothic"/>
                <a:ea typeface="Century Gothic"/>
                <a:cs typeface="Century Gothic"/>
                <a:sym typeface="Century Gothic"/>
              </a:defRPr>
            </a:lvl1pPr>
            <a:lvl2pPr marL="914400" marR="0" lvl="1" indent="-381000" algn="l">
              <a:lnSpc>
                <a:spcPct val="90000"/>
              </a:lnSpc>
              <a:spcBef>
                <a:spcPts val="375"/>
              </a:spcBef>
              <a:spcAft>
                <a:spcPts val="0"/>
              </a:spcAft>
              <a:buClr>
                <a:schemeClr val="dk1"/>
              </a:buClr>
              <a:buSzPts val="2400"/>
              <a:buFont typeface="Arial"/>
              <a:buChar char="•"/>
              <a:defRPr sz="1800" b="0" i="0" u="none" strike="noStrike" cap="none">
                <a:solidFill>
                  <a:schemeClr val="dk1"/>
                </a:solidFill>
                <a:latin typeface="Century Gothic"/>
                <a:ea typeface="Century Gothic"/>
                <a:cs typeface="Century Gothic"/>
                <a:sym typeface="Century Gothic"/>
              </a:defRPr>
            </a:lvl2pPr>
            <a:lvl3pPr marL="1371600" marR="0" lvl="2" indent="-355600" algn="l">
              <a:lnSpc>
                <a:spcPct val="90000"/>
              </a:lnSpc>
              <a:spcBef>
                <a:spcPts val="375"/>
              </a:spcBef>
              <a:spcAft>
                <a:spcPts val="0"/>
              </a:spcAft>
              <a:buClr>
                <a:schemeClr val="dk1"/>
              </a:buClr>
              <a:buSzPts val="2000"/>
              <a:buFont typeface="Arial"/>
              <a:buChar char="•"/>
              <a:defRPr sz="1500" b="0" i="0" u="none" strike="noStrike" cap="none">
                <a:solidFill>
                  <a:schemeClr val="dk1"/>
                </a:solidFill>
                <a:latin typeface="Century Gothic"/>
                <a:ea typeface="Century Gothic"/>
                <a:cs typeface="Century Gothic"/>
                <a:sym typeface="Century Gothic"/>
              </a:defRPr>
            </a:lvl3pPr>
            <a:lvl4pPr marL="1828800" marR="0" lvl="3" indent="-342900" algn="l">
              <a:lnSpc>
                <a:spcPct val="90000"/>
              </a:lnSpc>
              <a:spcBef>
                <a:spcPts val="375"/>
              </a:spcBef>
              <a:spcAft>
                <a:spcPts val="0"/>
              </a:spcAft>
              <a:buClr>
                <a:schemeClr val="dk1"/>
              </a:buClr>
              <a:buSzPts val="1800"/>
              <a:buFont typeface="Arial"/>
              <a:buChar char="•"/>
              <a:defRPr sz="1350" b="0" i="0" u="none" strike="noStrike" cap="none">
                <a:solidFill>
                  <a:schemeClr val="dk1"/>
                </a:solidFill>
                <a:latin typeface="Century Gothic"/>
                <a:ea typeface="Century Gothic"/>
                <a:cs typeface="Century Gothic"/>
                <a:sym typeface="Century Gothic"/>
              </a:defRPr>
            </a:lvl4pPr>
            <a:lvl5pPr marL="2286000" marR="0" lvl="4" indent="-342900" algn="l">
              <a:lnSpc>
                <a:spcPct val="90000"/>
              </a:lnSpc>
              <a:spcBef>
                <a:spcPts val="375"/>
              </a:spcBef>
              <a:spcAft>
                <a:spcPts val="0"/>
              </a:spcAft>
              <a:buClr>
                <a:schemeClr val="dk1"/>
              </a:buClr>
              <a:buSzPts val="1800"/>
              <a:buFont typeface="Arial"/>
              <a:buChar char="•"/>
              <a:defRPr sz="1350" b="0" i="0" u="none" strike="noStrike" cap="none">
                <a:solidFill>
                  <a:schemeClr val="dk1"/>
                </a:solidFill>
                <a:latin typeface="Century Gothic"/>
                <a:ea typeface="Century Gothic"/>
                <a:cs typeface="Century Gothic"/>
                <a:sym typeface="Century Gothic"/>
              </a:defRPr>
            </a:lvl5pPr>
            <a:lvl6pPr marL="2743200" marR="0" lvl="5" indent="-342900" algn="l">
              <a:lnSpc>
                <a:spcPct val="90000"/>
              </a:lnSpc>
              <a:spcBef>
                <a:spcPts val="375"/>
              </a:spcBef>
              <a:spcAft>
                <a:spcPts val="0"/>
              </a:spcAft>
              <a:buClr>
                <a:schemeClr val="dk1"/>
              </a:buClr>
              <a:buSzPts val="1800"/>
              <a:buFont typeface="Arial"/>
              <a:buChar char="•"/>
              <a:defRPr sz="1350" b="0" i="0" u="none" strike="noStrike" cap="none">
                <a:solidFill>
                  <a:schemeClr val="dk1"/>
                </a:solidFill>
                <a:latin typeface="Century Gothic"/>
                <a:ea typeface="Century Gothic"/>
                <a:cs typeface="Century Gothic"/>
                <a:sym typeface="Century Gothic"/>
              </a:defRPr>
            </a:lvl6pPr>
            <a:lvl7pPr marL="3200400" marR="0" lvl="6" indent="-342900" algn="l">
              <a:lnSpc>
                <a:spcPct val="90000"/>
              </a:lnSpc>
              <a:spcBef>
                <a:spcPts val="375"/>
              </a:spcBef>
              <a:spcAft>
                <a:spcPts val="0"/>
              </a:spcAft>
              <a:buClr>
                <a:schemeClr val="dk1"/>
              </a:buClr>
              <a:buSzPts val="1800"/>
              <a:buFont typeface="Arial"/>
              <a:buChar char="•"/>
              <a:defRPr sz="1350" b="0" i="0" u="none" strike="noStrike" cap="none">
                <a:solidFill>
                  <a:schemeClr val="dk1"/>
                </a:solidFill>
                <a:latin typeface="Century Gothic"/>
                <a:ea typeface="Century Gothic"/>
                <a:cs typeface="Century Gothic"/>
                <a:sym typeface="Century Gothic"/>
              </a:defRPr>
            </a:lvl7pPr>
            <a:lvl8pPr marL="3657600" marR="0" lvl="7" indent="-342900" algn="l">
              <a:lnSpc>
                <a:spcPct val="90000"/>
              </a:lnSpc>
              <a:spcBef>
                <a:spcPts val="375"/>
              </a:spcBef>
              <a:spcAft>
                <a:spcPts val="0"/>
              </a:spcAft>
              <a:buClr>
                <a:schemeClr val="dk1"/>
              </a:buClr>
              <a:buSzPts val="1800"/>
              <a:buFont typeface="Arial"/>
              <a:buChar char="•"/>
              <a:defRPr sz="1350" b="0" i="0" u="none" strike="noStrike" cap="none">
                <a:solidFill>
                  <a:schemeClr val="dk1"/>
                </a:solidFill>
                <a:latin typeface="Century Gothic"/>
                <a:ea typeface="Century Gothic"/>
                <a:cs typeface="Century Gothic"/>
                <a:sym typeface="Century Gothic"/>
              </a:defRPr>
            </a:lvl8pPr>
            <a:lvl9pPr marL="4114800" marR="0" lvl="8" indent="-342900" algn="l">
              <a:lnSpc>
                <a:spcPct val="90000"/>
              </a:lnSpc>
              <a:spcBef>
                <a:spcPts val="375"/>
              </a:spcBef>
              <a:spcAft>
                <a:spcPts val="0"/>
              </a:spcAft>
              <a:buClr>
                <a:schemeClr val="dk1"/>
              </a:buClr>
              <a:buSzPts val="1800"/>
              <a:buFont typeface="Arial"/>
              <a:buChar char="•"/>
              <a:defRPr sz="1350" b="0" i="0" u="none" strike="noStrike" cap="none">
                <a:solidFill>
                  <a:schemeClr val="dk1"/>
                </a:solidFill>
                <a:latin typeface="Century Gothic"/>
                <a:ea typeface="Century Gothic"/>
                <a:cs typeface="Century Gothic"/>
                <a:sym typeface="Century Gothic"/>
              </a:defRPr>
            </a:lvl9pPr>
          </a:lstStyle>
          <a:p>
            <a:endParaRPr/>
          </a:p>
        </p:txBody>
      </p:sp>
      <p:sp>
        <p:nvSpPr>
          <p:cNvPr id="29" name="Google Shape;29;p47"/>
          <p:cNvSpPr txBox="1">
            <a:spLocks noGrp="1"/>
          </p:cNvSpPr>
          <p:nvPr>
            <p:ph type="sldNum" idx="12"/>
          </p:nvPr>
        </p:nvSpPr>
        <p:spPr>
          <a:xfrm>
            <a:off x="838200" y="6356352"/>
            <a:ext cx="10515600" cy="365125"/>
          </a:xfrm>
          <a:prstGeom prst="rect">
            <a:avLst/>
          </a:prstGeom>
          <a:noFill/>
          <a:ln>
            <a:noFill/>
          </a:ln>
        </p:spPr>
        <p:txBody>
          <a:bodyPr spcFirstLastPara="1" wrap="square" lIns="91425" tIns="45700" rIns="91425" bIns="45700" anchor="ctr" anchorCtr="0">
            <a:noAutofit/>
          </a:bodyPr>
          <a:lstStyle>
            <a:lvl1pPr marL="0" marR="0" lvl="0" indent="0" algn="ctr">
              <a:lnSpc>
                <a:spcPct val="100000"/>
              </a:lnSpc>
              <a:spcBef>
                <a:spcPts val="0"/>
              </a:spcBef>
              <a:spcAft>
                <a:spcPts val="0"/>
              </a:spcAft>
              <a:buClr>
                <a:srgbClr val="000000"/>
              </a:buClr>
              <a:buSzPts val="1200"/>
              <a:buFont typeface="Arial"/>
              <a:buNone/>
              <a:defRPr sz="900" b="0" i="0" u="none" strike="noStrike" cap="none">
                <a:solidFill>
                  <a:srgbClr val="888888"/>
                </a:solidFill>
                <a:latin typeface="Century Gothic"/>
                <a:ea typeface="Century Gothic"/>
                <a:cs typeface="Century Gothic"/>
                <a:sym typeface="Century Gothic"/>
              </a:defRPr>
            </a:lvl1pPr>
            <a:lvl2pPr marL="0" marR="0" lvl="1" indent="0" algn="ctr">
              <a:lnSpc>
                <a:spcPct val="100000"/>
              </a:lnSpc>
              <a:spcBef>
                <a:spcPts val="0"/>
              </a:spcBef>
              <a:spcAft>
                <a:spcPts val="0"/>
              </a:spcAft>
              <a:buClr>
                <a:srgbClr val="000000"/>
              </a:buClr>
              <a:buSzPts val="1200"/>
              <a:buFont typeface="Arial"/>
              <a:buNone/>
              <a:defRPr sz="900" b="0" i="0" u="none" strike="noStrike" cap="none">
                <a:solidFill>
                  <a:srgbClr val="888888"/>
                </a:solidFill>
                <a:latin typeface="Century Gothic"/>
                <a:ea typeface="Century Gothic"/>
                <a:cs typeface="Century Gothic"/>
                <a:sym typeface="Century Gothic"/>
              </a:defRPr>
            </a:lvl2pPr>
            <a:lvl3pPr marL="0" marR="0" lvl="2" indent="0" algn="ctr">
              <a:lnSpc>
                <a:spcPct val="100000"/>
              </a:lnSpc>
              <a:spcBef>
                <a:spcPts val="0"/>
              </a:spcBef>
              <a:spcAft>
                <a:spcPts val="0"/>
              </a:spcAft>
              <a:buClr>
                <a:srgbClr val="000000"/>
              </a:buClr>
              <a:buSzPts val="1200"/>
              <a:buFont typeface="Arial"/>
              <a:buNone/>
              <a:defRPr sz="900" b="0" i="0" u="none" strike="noStrike" cap="none">
                <a:solidFill>
                  <a:srgbClr val="888888"/>
                </a:solidFill>
                <a:latin typeface="Century Gothic"/>
                <a:ea typeface="Century Gothic"/>
                <a:cs typeface="Century Gothic"/>
                <a:sym typeface="Century Gothic"/>
              </a:defRPr>
            </a:lvl3pPr>
            <a:lvl4pPr marL="0" marR="0" lvl="3" indent="0" algn="ctr">
              <a:lnSpc>
                <a:spcPct val="100000"/>
              </a:lnSpc>
              <a:spcBef>
                <a:spcPts val="0"/>
              </a:spcBef>
              <a:spcAft>
                <a:spcPts val="0"/>
              </a:spcAft>
              <a:buClr>
                <a:srgbClr val="000000"/>
              </a:buClr>
              <a:buSzPts val="1200"/>
              <a:buFont typeface="Arial"/>
              <a:buNone/>
              <a:defRPr sz="900" b="0" i="0" u="none" strike="noStrike" cap="none">
                <a:solidFill>
                  <a:srgbClr val="888888"/>
                </a:solidFill>
                <a:latin typeface="Century Gothic"/>
                <a:ea typeface="Century Gothic"/>
                <a:cs typeface="Century Gothic"/>
                <a:sym typeface="Century Gothic"/>
              </a:defRPr>
            </a:lvl4pPr>
            <a:lvl5pPr marL="0" marR="0" lvl="4" indent="0" algn="ctr">
              <a:lnSpc>
                <a:spcPct val="100000"/>
              </a:lnSpc>
              <a:spcBef>
                <a:spcPts val="0"/>
              </a:spcBef>
              <a:spcAft>
                <a:spcPts val="0"/>
              </a:spcAft>
              <a:buClr>
                <a:srgbClr val="000000"/>
              </a:buClr>
              <a:buSzPts val="1200"/>
              <a:buFont typeface="Arial"/>
              <a:buNone/>
              <a:defRPr sz="900" b="0" i="0" u="none" strike="noStrike" cap="none">
                <a:solidFill>
                  <a:srgbClr val="888888"/>
                </a:solidFill>
                <a:latin typeface="Century Gothic"/>
                <a:ea typeface="Century Gothic"/>
                <a:cs typeface="Century Gothic"/>
                <a:sym typeface="Century Gothic"/>
              </a:defRPr>
            </a:lvl5pPr>
            <a:lvl6pPr marL="0" marR="0" lvl="5" indent="0" algn="ctr">
              <a:lnSpc>
                <a:spcPct val="100000"/>
              </a:lnSpc>
              <a:spcBef>
                <a:spcPts val="0"/>
              </a:spcBef>
              <a:spcAft>
                <a:spcPts val="0"/>
              </a:spcAft>
              <a:buClr>
                <a:srgbClr val="000000"/>
              </a:buClr>
              <a:buSzPts val="1200"/>
              <a:buFont typeface="Arial"/>
              <a:buNone/>
              <a:defRPr sz="900" b="0" i="0" u="none" strike="noStrike" cap="none">
                <a:solidFill>
                  <a:srgbClr val="888888"/>
                </a:solidFill>
                <a:latin typeface="Century Gothic"/>
                <a:ea typeface="Century Gothic"/>
                <a:cs typeface="Century Gothic"/>
                <a:sym typeface="Century Gothic"/>
              </a:defRPr>
            </a:lvl6pPr>
            <a:lvl7pPr marL="0" marR="0" lvl="6" indent="0" algn="ctr">
              <a:lnSpc>
                <a:spcPct val="100000"/>
              </a:lnSpc>
              <a:spcBef>
                <a:spcPts val="0"/>
              </a:spcBef>
              <a:spcAft>
                <a:spcPts val="0"/>
              </a:spcAft>
              <a:buClr>
                <a:srgbClr val="000000"/>
              </a:buClr>
              <a:buSzPts val="1200"/>
              <a:buFont typeface="Arial"/>
              <a:buNone/>
              <a:defRPr sz="900" b="0" i="0" u="none" strike="noStrike" cap="none">
                <a:solidFill>
                  <a:srgbClr val="888888"/>
                </a:solidFill>
                <a:latin typeface="Century Gothic"/>
                <a:ea typeface="Century Gothic"/>
                <a:cs typeface="Century Gothic"/>
                <a:sym typeface="Century Gothic"/>
              </a:defRPr>
            </a:lvl7pPr>
            <a:lvl8pPr marL="0" marR="0" lvl="7" indent="0" algn="ctr">
              <a:lnSpc>
                <a:spcPct val="100000"/>
              </a:lnSpc>
              <a:spcBef>
                <a:spcPts val="0"/>
              </a:spcBef>
              <a:spcAft>
                <a:spcPts val="0"/>
              </a:spcAft>
              <a:buClr>
                <a:srgbClr val="000000"/>
              </a:buClr>
              <a:buSzPts val="1200"/>
              <a:buFont typeface="Arial"/>
              <a:buNone/>
              <a:defRPr sz="900" b="0" i="0" u="none" strike="noStrike" cap="none">
                <a:solidFill>
                  <a:srgbClr val="888888"/>
                </a:solidFill>
                <a:latin typeface="Century Gothic"/>
                <a:ea typeface="Century Gothic"/>
                <a:cs typeface="Century Gothic"/>
                <a:sym typeface="Century Gothic"/>
              </a:defRPr>
            </a:lvl8pPr>
            <a:lvl9pPr marL="0" marR="0" lvl="8" indent="0" algn="ctr">
              <a:lnSpc>
                <a:spcPct val="100000"/>
              </a:lnSpc>
              <a:spcBef>
                <a:spcPts val="0"/>
              </a:spcBef>
              <a:spcAft>
                <a:spcPts val="0"/>
              </a:spcAft>
              <a:buClr>
                <a:srgbClr val="000000"/>
              </a:buClr>
              <a:buSzPts val="1200"/>
              <a:buFont typeface="Arial"/>
              <a:buNone/>
              <a:defRPr sz="900" b="0" i="0" u="none" strike="noStrike" cap="none">
                <a:solidFill>
                  <a:srgbClr val="888888"/>
                </a:solidFill>
                <a:latin typeface="Century Gothic"/>
                <a:ea typeface="Century Gothic"/>
                <a:cs typeface="Century Gothic"/>
                <a:sym typeface="Century Gothic"/>
              </a:defRPr>
            </a:lvl9pPr>
          </a:lstStyle>
          <a:p>
            <a:pPr marL="0" lvl="0" indent="0" algn="ctr" rtl="0">
              <a:spcBef>
                <a:spcPts val="0"/>
              </a:spcBef>
              <a:spcAft>
                <a:spcPts val="0"/>
              </a:spcAft>
              <a:buNone/>
            </a:pPr>
            <a:fld id="{00000000-1234-1234-1234-123412341234}" type="slidenum">
              <a:rPr lang="en-US"/>
              <a:t>‹#›</a:t>
            </a:fld>
            <a:endParaRPr/>
          </a:p>
        </p:txBody>
      </p:sp>
    </p:spTree>
    <p:extLst>
      <p:ext uri="{BB962C8B-B14F-4D97-AF65-F5344CB8AC3E}">
        <p14:creationId xmlns:p14="http://schemas.microsoft.com/office/powerpoint/2010/main" val="18913920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1F7FB">
            <a:alpha val="80000"/>
          </a:srgbClr>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838200" y="365127"/>
            <a:ext cx="10515600" cy="1325563"/>
          </a:xfrm>
          <a:prstGeom prst="rect">
            <a:avLst/>
          </a:prstGeom>
          <a:noFill/>
          <a:ln>
            <a:noFill/>
          </a:ln>
        </p:spPr>
        <p:txBody>
          <a:bodyPr spcFirstLastPara="1" wrap="square" lIns="91425" tIns="45700" rIns="91425" bIns="45700" anchor="ctr" anchorCtr="0"/>
          <a:lstStyle>
            <a:lvl1pPr marR="0" lvl="0" algn="l" rtl="0">
              <a:lnSpc>
                <a:spcPct val="90000"/>
              </a:lnSpc>
              <a:spcBef>
                <a:spcPts val="0"/>
              </a:spcBef>
              <a:spcAft>
                <a:spcPts val="0"/>
              </a:spcAft>
              <a:buClr>
                <a:schemeClr val="dk1"/>
              </a:buClr>
              <a:buSzPts val="4400"/>
              <a:buFont typeface="Century Gothic"/>
              <a:buNone/>
              <a:defRPr sz="4400" b="0" i="0" u="none" strike="noStrike" cap="none">
                <a:solidFill>
                  <a:schemeClr val="dk1"/>
                </a:solidFill>
                <a:latin typeface="Century Gothic"/>
                <a:ea typeface="Century Gothic"/>
                <a:cs typeface="Century Gothic"/>
                <a:sym typeface="Century Gothic"/>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7" name="Google Shape;7;p1"/>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entury Gothic"/>
                <a:ea typeface="Century Gothic"/>
                <a:cs typeface="Century Gothic"/>
                <a:sym typeface="Century Gothic"/>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entury Gothic"/>
                <a:ea typeface="Century Gothic"/>
                <a:cs typeface="Century Gothic"/>
                <a:sym typeface="Century Gothic"/>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entury Gothic"/>
                <a:ea typeface="Century Gothic"/>
                <a:cs typeface="Century Gothic"/>
                <a:sym typeface="Century Gothic"/>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entury Gothic"/>
                <a:ea typeface="Century Gothic"/>
                <a:cs typeface="Century Gothic"/>
                <a:sym typeface="Century Gothic"/>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entury Gothic"/>
                <a:ea typeface="Century Gothic"/>
                <a:cs typeface="Century Gothic"/>
                <a:sym typeface="Century Gothic"/>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entury Gothic"/>
                <a:ea typeface="Century Gothic"/>
                <a:cs typeface="Century Gothic"/>
                <a:sym typeface="Century Gothic"/>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entury Gothic"/>
                <a:ea typeface="Century Gothic"/>
                <a:cs typeface="Century Gothic"/>
                <a:sym typeface="Century Gothic"/>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entury Gothic"/>
                <a:ea typeface="Century Gothic"/>
                <a:cs typeface="Century Gothic"/>
                <a:sym typeface="Century Gothic"/>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entury Gothic"/>
                <a:ea typeface="Century Gothic"/>
                <a:cs typeface="Century Gothic"/>
                <a:sym typeface="Century Gothic"/>
              </a:defRPr>
            </a:lvl9pPr>
          </a:lstStyle>
          <a:p>
            <a:endParaRPr dirty="0"/>
          </a:p>
        </p:txBody>
      </p:sp>
      <p:sp>
        <p:nvSpPr>
          <p:cNvPr id="8" name="Google Shape;8;p1"/>
          <p:cNvSpPr txBox="1">
            <a:spLocks noGrp="1"/>
          </p:cNvSpPr>
          <p:nvPr>
            <p:ph type="sldNum" idx="12"/>
          </p:nvPr>
        </p:nvSpPr>
        <p:spPr>
          <a:xfrm>
            <a:off x="838200" y="6356352"/>
            <a:ext cx="10515600" cy="365125"/>
          </a:xfrm>
          <a:prstGeom prst="rect">
            <a:avLst/>
          </a:prstGeom>
          <a:noFill/>
          <a:ln>
            <a:noFill/>
          </a:ln>
        </p:spPr>
        <p:txBody>
          <a:bodyPr spcFirstLastPara="1" wrap="square" lIns="91425" tIns="45700" rIns="91425" bIns="45700" anchor="ctr" anchorCtr="0">
            <a:noAutofit/>
          </a:bodyPr>
          <a:lstStyle>
            <a:lvl1pPr marL="0" marR="0" lvl="0" indent="0" algn="ctr" rtl="0">
              <a:lnSpc>
                <a:spcPct val="100000"/>
              </a:lnSpc>
              <a:spcBef>
                <a:spcPts val="0"/>
              </a:spcBef>
              <a:spcAft>
                <a:spcPts val="0"/>
              </a:spcAft>
              <a:buClr>
                <a:srgbClr val="000000"/>
              </a:buClr>
              <a:buSzPts val="1200"/>
              <a:buFont typeface="Arial"/>
              <a:buNone/>
              <a:defRPr sz="900" b="0" i="0" u="none" strike="noStrike" cap="none">
                <a:solidFill>
                  <a:srgbClr val="888888"/>
                </a:solidFill>
                <a:latin typeface="Century Gothic"/>
                <a:ea typeface="Century Gothic"/>
                <a:cs typeface="Century Gothic"/>
                <a:sym typeface="Century Gothic"/>
              </a:defRPr>
            </a:lvl1pPr>
            <a:lvl2pPr marL="0" marR="0" lvl="1" indent="0" algn="ctr" rtl="0">
              <a:lnSpc>
                <a:spcPct val="100000"/>
              </a:lnSpc>
              <a:spcBef>
                <a:spcPts val="0"/>
              </a:spcBef>
              <a:spcAft>
                <a:spcPts val="0"/>
              </a:spcAft>
              <a:buClr>
                <a:srgbClr val="000000"/>
              </a:buClr>
              <a:buSzPts val="1200"/>
              <a:buFont typeface="Arial"/>
              <a:buNone/>
              <a:defRPr sz="900" b="0" i="0" u="none" strike="noStrike" cap="none">
                <a:solidFill>
                  <a:srgbClr val="888888"/>
                </a:solidFill>
                <a:latin typeface="Century Gothic"/>
                <a:ea typeface="Century Gothic"/>
                <a:cs typeface="Century Gothic"/>
                <a:sym typeface="Century Gothic"/>
              </a:defRPr>
            </a:lvl2pPr>
            <a:lvl3pPr marL="0" marR="0" lvl="2" indent="0" algn="ctr" rtl="0">
              <a:lnSpc>
                <a:spcPct val="100000"/>
              </a:lnSpc>
              <a:spcBef>
                <a:spcPts val="0"/>
              </a:spcBef>
              <a:spcAft>
                <a:spcPts val="0"/>
              </a:spcAft>
              <a:buClr>
                <a:srgbClr val="000000"/>
              </a:buClr>
              <a:buSzPts val="1200"/>
              <a:buFont typeface="Arial"/>
              <a:buNone/>
              <a:defRPr sz="900" b="0" i="0" u="none" strike="noStrike" cap="none">
                <a:solidFill>
                  <a:srgbClr val="888888"/>
                </a:solidFill>
                <a:latin typeface="Century Gothic"/>
                <a:ea typeface="Century Gothic"/>
                <a:cs typeface="Century Gothic"/>
                <a:sym typeface="Century Gothic"/>
              </a:defRPr>
            </a:lvl3pPr>
            <a:lvl4pPr marL="0" marR="0" lvl="3" indent="0" algn="ctr" rtl="0">
              <a:lnSpc>
                <a:spcPct val="100000"/>
              </a:lnSpc>
              <a:spcBef>
                <a:spcPts val="0"/>
              </a:spcBef>
              <a:spcAft>
                <a:spcPts val="0"/>
              </a:spcAft>
              <a:buClr>
                <a:srgbClr val="000000"/>
              </a:buClr>
              <a:buSzPts val="1200"/>
              <a:buFont typeface="Arial"/>
              <a:buNone/>
              <a:defRPr sz="900" b="0" i="0" u="none" strike="noStrike" cap="none">
                <a:solidFill>
                  <a:srgbClr val="888888"/>
                </a:solidFill>
                <a:latin typeface="Century Gothic"/>
                <a:ea typeface="Century Gothic"/>
                <a:cs typeface="Century Gothic"/>
                <a:sym typeface="Century Gothic"/>
              </a:defRPr>
            </a:lvl4pPr>
            <a:lvl5pPr marL="0" marR="0" lvl="4" indent="0" algn="ctr" rtl="0">
              <a:lnSpc>
                <a:spcPct val="100000"/>
              </a:lnSpc>
              <a:spcBef>
                <a:spcPts val="0"/>
              </a:spcBef>
              <a:spcAft>
                <a:spcPts val="0"/>
              </a:spcAft>
              <a:buClr>
                <a:srgbClr val="000000"/>
              </a:buClr>
              <a:buSzPts val="1200"/>
              <a:buFont typeface="Arial"/>
              <a:buNone/>
              <a:defRPr sz="900" b="0" i="0" u="none" strike="noStrike" cap="none">
                <a:solidFill>
                  <a:srgbClr val="888888"/>
                </a:solidFill>
                <a:latin typeface="Century Gothic"/>
                <a:ea typeface="Century Gothic"/>
                <a:cs typeface="Century Gothic"/>
                <a:sym typeface="Century Gothic"/>
              </a:defRPr>
            </a:lvl5pPr>
            <a:lvl6pPr marL="0" marR="0" lvl="5" indent="0" algn="ctr" rtl="0">
              <a:lnSpc>
                <a:spcPct val="100000"/>
              </a:lnSpc>
              <a:spcBef>
                <a:spcPts val="0"/>
              </a:spcBef>
              <a:spcAft>
                <a:spcPts val="0"/>
              </a:spcAft>
              <a:buClr>
                <a:srgbClr val="000000"/>
              </a:buClr>
              <a:buSzPts val="1200"/>
              <a:buFont typeface="Arial"/>
              <a:buNone/>
              <a:defRPr sz="900" b="0" i="0" u="none" strike="noStrike" cap="none">
                <a:solidFill>
                  <a:srgbClr val="888888"/>
                </a:solidFill>
                <a:latin typeface="Century Gothic"/>
                <a:ea typeface="Century Gothic"/>
                <a:cs typeface="Century Gothic"/>
                <a:sym typeface="Century Gothic"/>
              </a:defRPr>
            </a:lvl6pPr>
            <a:lvl7pPr marL="0" marR="0" lvl="6" indent="0" algn="ctr" rtl="0">
              <a:lnSpc>
                <a:spcPct val="100000"/>
              </a:lnSpc>
              <a:spcBef>
                <a:spcPts val="0"/>
              </a:spcBef>
              <a:spcAft>
                <a:spcPts val="0"/>
              </a:spcAft>
              <a:buClr>
                <a:srgbClr val="000000"/>
              </a:buClr>
              <a:buSzPts val="1200"/>
              <a:buFont typeface="Arial"/>
              <a:buNone/>
              <a:defRPr sz="900" b="0" i="0" u="none" strike="noStrike" cap="none">
                <a:solidFill>
                  <a:srgbClr val="888888"/>
                </a:solidFill>
                <a:latin typeface="Century Gothic"/>
                <a:ea typeface="Century Gothic"/>
                <a:cs typeface="Century Gothic"/>
                <a:sym typeface="Century Gothic"/>
              </a:defRPr>
            </a:lvl7pPr>
            <a:lvl8pPr marL="0" marR="0" lvl="7" indent="0" algn="ctr" rtl="0">
              <a:lnSpc>
                <a:spcPct val="100000"/>
              </a:lnSpc>
              <a:spcBef>
                <a:spcPts val="0"/>
              </a:spcBef>
              <a:spcAft>
                <a:spcPts val="0"/>
              </a:spcAft>
              <a:buClr>
                <a:srgbClr val="000000"/>
              </a:buClr>
              <a:buSzPts val="1200"/>
              <a:buFont typeface="Arial"/>
              <a:buNone/>
              <a:defRPr sz="900" b="0" i="0" u="none" strike="noStrike" cap="none">
                <a:solidFill>
                  <a:srgbClr val="888888"/>
                </a:solidFill>
                <a:latin typeface="Century Gothic"/>
                <a:ea typeface="Century Gothic"/>
                <a:cs typeface="Century Gothic"/>
                <a:sym typeface="Century Gothic"/>
              </a:defRPr>
            </a:lvl8pPr>
            <a:lvl9pPr marL="0" marR="0" lvl="8" indent="0" algn="ctr" rtl="0">
              <a:lnSpc>
                <a:spcPct val="100000"/>
              </a:lnSpc>
              <a:spcBef>
                <a:spcPts val="0"/>
              </a:spcBef>
              <a:spcAft>
                <a:spcPts val="0"/>
              </a:spcAft>
              <a:buClr>
                <a:srgbClr val="000000"/>
              </a:buClr>
              <a:buSzPts val="1200"/>
              <a:buFont typeface="Arial"/>
              <a:buNone/>
              <a:defRPr sz="900" b="0" i="0" u="none" strike="noStrike" cap="none">
                <a:solidFill>
                  <a:srgbClr val="888888"/>
                </a:solidFill>
                <a:latin typeface="Century Gothic"/>
                <a:ea typeface="Century Gothic"/>
                <a:cs typeface="Century Gothic"/>
                <a:sym typeface="Century Gothic"/>
              </a:defRPr>
            </a:lvl9pPr>
          </a:lstStyle>
          <a:p>
            <a:pPr marL="0" lvl="0" indent="0" algn="ctr" rtl="0">
              <a:spcBef>
                <a:spcPts val="0"/>
              </a:spcBef>
              <a:spcAft>
                <a:spcPts val="0"/>
              </a:spcAft>
              <a:buNone/>
            </a:pPr>
            <a:fld id="{00000000-1234-1234-1234-123412341234}" type="slidenum">
              <a:rPr lang="en-US" smtClean="0"/>
              <a:t>‹#›</a:t>
            </a:fld>
            <a:endParaRPr lang="en-US"/>
          </a:p>
        </p:txBody>
      </p:sp>
    </p:spTree>
    <p:extLst>
      <p:ext uri="{BB962C8B-B14F-4D97-AF65-F5344CB8AC3E}">
        <p14:creationId xmlns:p14="http://schemas.microsoft.com/office/powerpoint/2010/main" val="440822225"/>
      </p:ext>
    </p:extLst>
  </p:cSld>
  <p:clrMap bg1="lt1" tx1="dk1" bg2="dk2" tx2="lt2" accent1="accent1" accent2="accent2" accent3="accent3" accent4="accent4" accent5="accent5" accent6="accent6" hlink="hlink" folHlink="folHlink"/>
  <p:sldLayoutIdLst>
    <p:sldLayoutId id="2147483660" r:id="rId1"/>
    <p:sldLayoutId id="2147483661" r:id="rId2"/>
    <p:sldLayoutId id="2147483662" r:id="rId3"/>
    <p:sldLayoutId id="2147483663" r:id="rId4"/>
    <p:sldLayoutId id="2147483664" r:id="rId5"/>
    <p:sldLayoutId id="2147483665" r:id="rId6"/>
    <p:sldLayoutId id="2147483666" r:id="rId7"/>
  </p:sldLayoutIdLst>
  <p:hf sldNum="0" hdr="0" ftr="0" dt="0"/>
  <p:txStyles>
    <p:title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L="565150" marR="0" lvl="0" indent="-514350" algn="l" rtl="0" eaLnBrk="1" hangingPunct="1">
        <a:lnSpc>
          <a:spcPct val="100000"/>
        </a:lnSpc>
        <a:spcBef>
          <a:spcPts val="0"/>
        </a:spcBef>
        <a:spcAft>
          <a:spcPts val="0"/>
        </a:spcAft>
        <a:buClr>
          <a:srgbClr val="000000"/>
        </a:buClr>
        <a:buSzPct val="75000"/>
        <a:buFont typeface="+mj-lt"/>
        <a:buAutoNum type="arabicPeriod"/>
        <a:defRPr sz="105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2.xml"/><Relationship Id="rId1" Type="http://schemas.openxmlformats.org/officeDocument/2006/relationships/slideLayout" Target="../slideLayouts/slideLayout3.xml"/><Relationship Id="rId4" Type="http://schemas.openxmlformats.org/officeDocument/2006/relationships/image" Target="../media/image4.jpg"/></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8" Type="http://schemas.openxmlformats.org/officeDocument/2006/relationships/slide" Target="slide30.xml"/><Relationship Id="rId3" Type="http://schemas.openxmlformats.org/officeDocument/2006/relationships/slide" Target="slide3.xml"/><Relationship Id="rId7" Type="http://schemas.openxmlformats.org/officeDocument/2006/relationships/slide" Target="slide23.xml"/><Relationship Id="rId2" Type="http://schemas.openxmlformats.org/officeDocument/2006/relationships/notesSlide" Target="../notesSlides/notesSlide2.xml"/><Relationship Id="rId1" Type="http://schemas.openxmlformats.org/officeDocument/2006/relationships/slideLayout" Target="../slideLayouts/slideLayout3.xml"/><Relationship Id="rId6" Type="http://schemas.openxmlformats.org/officeDocument/2006/relationships/slide" Target="slide18.xml"/><Relationship Id="rId5" Type="http://schemas.openxmlformats.org/officeDocument/2006/relationships/slide" Target="slide13.xml"/><Relationship Id="rId10" Type="http://schemas.openxmlformats.org/officeDocument/2006/relationships/slide" Target="slide40.xml"/><Relationship Id="rId4" Type="http://schemas.openxmlformats.org/officeDocument/2006/relationships/slide" Target="slide7.xml"/><Relationship Id="rId9" Type="http://schemas.openxmlformats.org/officeDocument/2006/relationships/slide" Target="slide35.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25.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notesSlide" Target="../notesSlides/notesSlide26.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notesSlide" Target="../notesSlides/notesSlide29.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3" Type="http://schemas.openxmlformats.org/officeDocument/2006/relationships/image" Target="../media/image11.jpg"/><Relationship Id="rId2" Type="http://schemas.openxmlformats.org/officeDocument/2006/relationships/notesSlide" Target="../notesSlides/notesSlide32.xml"/><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3" Type="http://schemas.openxmlformats.org/officeDocument/2006/relationships/image" Target="../media/image12.jpg"/><Relationship Id="rId2" Type="http://schemas.openxmlformats.org/officeDocument/2006/relationships/notesSlide" Target="../notesSlides/notesSlide34.xml"/><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3" Type="http://schemas.openxmlformats.org/officeDocument/2006/relationships/image" Target="../media/image13.jpg"/><Relationship Id="rId2" Type="http://schemas.openxmlformats.org/officeDocument/2006/relationships/notesSlide" Target="../notesSlides/notesSlide37.xml"/><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3.xml"/></Relationships>
</file>

<file path=ppt/slides/_rels/slide42.xml.rels><?xml version="1.0" encoding="UTF-8" standalone="yes"?>
<Relationships xmlns="http://schemas.openxmlformats.org/package/2006/relationships"><Relationship Id="rId3" Type="http://schemas.openxmlformats.org/officeDocument/2006/relationships/image" Target="../media/image14.jpg"/><Relationship Id="rId2" Type="http://schemas.openxmlformats.org/officeDocument/2006/relationships/notesSlide" Target="../notesSlides/notesSlide42.xml"/><Relationship Id="rId1" Type="http://schemas.openxmlformats.org/officeDocument/2006/relationships/slideLayout" Target="../slideLayouts/slideLayout3.xml"/></Relationships>
</file>

<file path=ppt/slides/_rels/slide43.xml.rels><?xml version="1.0" encoding="UTF-8" standalone="yes"?>
<Relationships xmlns="http://schemas.openxmlformats.org/package/2006/relationships"><Relationship Id="rId3" Type="http://schemas.openxmlformats.org/officeDocument/2006/relationships/image" Target="../media/image15.jpg"/><Relationship Id="rId2" Type="http://schemas.openxmlformats.org/officeDocument/2006/relationships/notesSlide" Target="../notesSlides/notesSlide43.xml"/><Relationship Id="rId1" Type="http://schemas.openxmlformats.org/officeDocument/2006/relationships/slideLayout" Target="../slideLayouts/slideLayout3.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3.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hyperlink" Target="https://www.youtube.com/watch?v=bb4RGuQu2Pk" TargetMode="External"/><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67"/>
        <p:cNvGrpSpPr/>
        <p:nvPr/>
      </p:nvGrpSpPr>
      <p:grpSpPr>
        <a:xfrm>
          <a:off x="0" y="0"/>
          <a:ext cx="0" cy="0"/>
          <a:chOff x="0" y="0"/>
          <a:chExt cx="0" cy="0"/>
        </a:xfrm>
      </p:grpSpPr>
      <p:sp>
        <p:nvSpPr>
          <p:cNvPr id="68" name="Google Shape;68;p1"/>
          <p:cNvSpPr txBox="1">
            <a:spLocks noGrp="1"/>
          </p:cNvSpPr>
          <p:nvPr>
            <p:ph type="ctrTitle"/>
          </p:nvPr>
        </p:nvSpPr>
        <p:spPr>
          <a:prstGeom prst="rect">
            <a:avLst/>
          </a:prstGeom>
          <a:noFill/>
          <a:ln>
            <a:noFill/>
          </a:ln>
        </p:spPr>
        <p:txBody>
          <a:bodyPr spcFirstLastPara="1" wrap="square" lIns="91425" tIns="45700" rIns="91425" bIns="45700" anchor="b" anchorCtr="0">
            <a:noAutofit/>
          </a:bodyPr>
          <a:lstStyle/>
          <a:p>
            <a:pPr marL="0" marR="0" lvl="0" indent="0" algn="ctr" rtl="0">
              <a:lnSpc>
                <a:spcPct val="90000"/>
              </a:lnSpc>
              <a:spcBef>
                <a:spcPts val="0"/>
              </a:spcBef>
              <a:spcAft>
                <a:spcPts val="0"/>
              </a:spcAft>
              <a:buClr>
                <a:srgbClr val="F1F7FB"/>
              </a:buClr>
              <a:buSzPts val="5500"/>
              <a:buFont typeface="Century Gothic"/>
              <a:buNone/>
            </a:pPr>
            <a:r>
              <a:rPr lang="en-US"/>
              <a:t>Principles of Management</a:t>
            </a:r>
            <a:endParaRPr/>
          </a:p>
        </p:txBody>
      </p:sp>
      <p:sp>
        <p:nvSpPr>
          <p:cNvPr id="69" name="Google Shape;69;p1"/>
          <p:cNvSpPr txBox="1">
            <a:spLocks noGrp="1"/>
          </p:cNvSpPr>
          <p:nvPr>
            <p:ph type="subTitle" idx="1"/>
          </p:nvPr>
        </p:nvSpPr>
        <p:spPr>
          <a:prstGeom prst="rect">
            <a:avLst/>
          </a:prstGeom>
          <a:noFill/>
          <a:ln>
            <a:noFill/>
          </a:ln>
        </p:spPr>
        <p:txBody>
          <a:bodyPr spcFirstLastPara="1" wrap="square" lIns="91425" tIns="45700" rIns="91425" bIns="45700" anchor="t" anchorCtr="0">
            <a:noAutofit/>
          </a:bodyPr>
          <a:lstStyle/>
          <a:p>
            <a:pPr marL="457200" marR="0" lvl="0" indent="-406400" algn="ctr" rtl="0">
              <a:lnSpc>
                <a:spcPct val="90000"/>
              </a:lnSpc>
              <a:spcBef>
                <a:spcPts val="750"/>
              </a:spcBef>
              <a:spcAft>
                <a:spcPts val="0"/>
              </a:spcAft>
              <a:buClr>
                <a:srgbClr val="F1F7FB"/>
              </a:buClr>
              <a:buSzPts val="2400"/>
              <a:buFont typeface="Arial"/>
              <a:buNone/>
            </a:pPr>
            <a:r>
              <a:rPr lang="en-US"/>
              <a:t>Module 7: Human Resource Management</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23"/>
        <p:cNvGrpSpPr/>
        <p:nvPr/>
      </p:nvGrpSpPr>
      <p:grpSpPr>
        <a:xfrm>
          <a:off x="0" y="0"/>
          <a:ext cx="0" cy="0"/>
          <a:chOff x="0" y="0"/>
          <a:chExt cx="0" cy="0"/>
        </a:xfrm>
      </p:grpSpPr>
      <p:sp>
        <p:nvSpPr>
          <p:cNvPr id="124" name="Google Shape;124;p10"/>
          <p:cNvSpPr txBox="1">
            <a:spLocks noGrp="1"/>
          </p:cNvSpPr>
          <p:nvPr>
            <p:ph type="title"/>
          </p:nvPr>
        </p:nvSpPr>
        <p:spPr>
          <a:prstGeom prst="rect">
            <a:avLst/>
          </a:prstGeom>
          <a:noFill/>
          <a:ln>
            <a:noFill/>
          </a:ln>
        </p:spPr>
        <p:txBody>
          <a:bodyPr spcFirstLastPara="1" wrap="square" lIns="91425" tIns="45700" rIns="91425" bIns="45700" anchor="ctr" anchorCtr="0">
            <a:noAutofit/>
          </a:bodyPr>
          <a:lstStyle/>
          <a:p>
            <a:pPr marL="0" marR="0" lvl="0" indent="0" algn="l" rtl="0">
              <a:lnSpc>
                <a:spcPct val="90000"/>
              </a:lnSpc>
              <a:spcBef>
                <a:spcPts val="0"/>
              </a:spcBef>
              <a:spcAft>
                <a:spcPts val="0"/>
              </a:spcAft>
              <a:buClr>
                <a:schemeClr val="dk1"/>
              </a:buClr>
              <a:buSzPts val="4400"/>
              <a:buFont typeface="Century Gothic"/>
              <a:buNone/>
            </a:pPr>
            <a:r>
              <a:rPr lang="en-US"/>
              <a:t>Employee Discrimination Laws</a:t>
            </a:r>
            <a:endParaRPr/>
          </a:p>
        </p:txBody>
      </p:sp>
      <p:sp>
        <p:nvSpPr>
          <p:cNvPr id="125" name="Google Shape;125;p10"/>
          <p:cNvSpPr txBox="1">
            <a:spLocks noGrp="1"/>
          </p:cNvSpPr>
          <p:nvPr>
            <p:ph type="body" idx="1"/>
          </p:nvPr>
        </p:nvSpPr>
        <p:spPr>
          <a:prstGeom prst="rect">
            <a:avLst/>
          </a:prstGeom>
          <a:noFill/>
          <a:ln>
            <a:noFill/>
          </a:ln>
        </p:spPr>
        <p:txBody>
          <a:bodyPr spcFirstLastPara="1" wrap="square" lIns="91425" tIns="45700" rIns="91425" bIns="45700" anchor="t" anchorCtr="0">
            <a:noAutofit/>
          </a:bodyPr>
          <a:lstStyle/>
          <a:p>
            <a:pPr marL="342900" marR="0" lvl="0" indent="-304800" algn="l" rtl="0">
              <a:lnSpc>
                <a:spcPct val="90000"/>
              </a:lnSpc>
              <a:spcBef>
                <a:spcPts val="750"/>
              </a:spcBef>
              <a:spcAft>
                <a:spcPts val="0"/>
              </a:spcAft>
              <a:buClr>
                <a:schemeClr val="dk1"/>
              </a:buClr>
              <a:buSzPts val="2800"/>
              <a:buFont typeface="Arial"/>
              <a:buChar char="•"/>
            </a:pPr>
            <a:r>
              <a:rPr lang="en-US"/>
              <a:t>Equal Pay Act 1963: illegal to pay men more than women of same work</a:t>
            </a:r>
            <a:endParaRPr/>
          </a:p>
          <a:p>
            <a:pPr marL="342900" marR="0" lvl="0" indent="-304800" algn="l" rtl="0">
              <a:lnSpc>
                <a:spcPct val="90000"/>
              </a:lnSpc>
              <a:spcBef>
                <a:spcPts val="750"/>
              </a:spcBef>
              <a:spcAft>
                <a:spcPts val="0"/>
              </a:spcAft>
              <a:buClr>
                <a:schemeClr val="dk1"/>
              </a:buClr>
              <a:buSzPts val="2800"/>
              <a:buFont typeface="Arial"/>
              <a:buChar char="•"/>
            </a:pPr>
            <a:r>
              <a:rPr lang="en-US"/>
              <a:t>Civil Rights Act 1964: protect those discriminated against due to race, origin, gender, color, or religion</a:t>
            </a:r>
            <a:endParaRPr/>
          </a:p>
          <a:p>
            <a:pPr marL="342900" marR="0" lvl="0" indent="-304800" algn="l" rtl="0">
              <a:lnSpc>
                <a:spcPct val="90000"/>
              </a:lnSpc>
              <a:spcBef>
                <a:spcPts val="750"/>
              </a:spcBef>
              <a:spcAft>
                <a:spcPts val="0"/>
              </a:spcAft>
              <a:buClr>
                <a:schemeClr val="dk1"/>
              </a:buClr>
              <a:buSzPts val="2800"/>
              <a:buFont typeface="Arial"/>
              <a:buChar char="•"/>
            </a:pPr>
            <a:r>
              <a:rPr lang="en-US"/>
              <a:t>Age Discrimination in Employment Act 1967: illegal to discriminate against employees older than 40 years old</a:t>
            </a:r>
            <a:endParaRPr/>
          </a:p>
          <a:p>
            <a:pPr marL="342900" marR="0" lvl="0" indent="-304800" algn="l" rtl="0">
              <a:lnSpc>
                <a:spcPct val="90000"/>
              </a:lnSpc>
              <a:spcBef>
                <a:spcPts val="750"/>
              </a:spcBef>
              <a:spcAft>
                <a:spcPts val="0"/>
              </a:spcAft>
              <a:buClr>
                <a:schemeClr val="dk1"/>
              </a:buClr>
              <a:buSzPts val="2800"/>
              <a:buFont typeface="Arial"/>
              <a:buChar char="•"/>
            </a:pPr>
            <a:r>
              <a:rPr lang="en-US"/>
              <a:t>Pregnancy Discrimination Act 1978: can’t discriminate due to pregnancy</a:t>
            </a:r>
            <a:endParaRPr/>
          </a:p>
          <a:p>
            <a:pPr marL="342900" marR="0" lvl="0" indent="-304800" algn="l" rtl="0">
              <a:lnSpc>
                <a:spcPct val="90000"/>
              </a:lnSpc>
              <a:spcBef>
                <a:spcPts val="750"/>
              </a:spcBef>
              <a:spcAft>
                <a:spcPts val="0"/>
              </a:spcAft>
              <a:buClr>
                <a:schemeClr val="dk1"/>
              </a:buClr>
              <a:buSzPts val="2800"/>
              <a:buFont typeface="Arial"/>
              <a:buChar char="•"/>
            </a:pPr>
            <a:r>
              <a:rPr lang="en-US"/>
              <a:t>Americans with Disabilities Act 1990: must make reasonable modifications to those with disability</a:t>
            </a:r>
            <a:endParaRPr/>
          </a:p>
          <a:p>
            <a:pPr marL="342900" marR="0" lvl="0" indent="-304800" algn="l" rtl="0">
              <a:lnSpc>
                <a:spcPct val="90000"/>
              </a:lnSpc>
              <a:spcBef>
                <a:spcPts val="750"/>
              </a:spcBef>
              <a:spcAft>
                <a:spcPts val="0"/>
              </a:spcAft>
              <a:buClr>
                <a:schemeClr val="dk1"/>
              </a:buClr>
              <a:buSzPts val="2800"/>
              <a:buFont typeface="Arial"/>
              <a:buChar char="•"/>
            </a:pPr>
            <a:r>
              <a:rPr lang="en-US"/>
              <a:t>Family medical Leave Act 1993: protections to those with parental/medical leave</a:t>
            </a:r>
            <a:endParaRPr/>
          </a:p>
          <a:p>
            <a:pPr marL="342900" marR="0" lvl="0" indent="-304800" algn="l" rtl="0">
              <a:lnSpc>
                <a:spcPct val="90000"/>
              </a:lnSpc>
              <a:spcBef>
                <a:spcPts val="750"/>
              </a:spcBef>
              <a:spcAft>
                <a:spcPts val="0"/>
              </a:spcAft>
              <a:buClr>
                <a:schemeClr val="dk1"/>
              </a:buClr>
              <a:buSzPts val="2800"/>
              <a:buFont typeface="Arial"/>
              <a:buChar char="•"/>
            </a:pPr>
            <a:r>
              <a:rPr lang="en-US"/>
              <a:t>USERRA 1994: job protections to those called to uniformed service</a:t>
            </a:r>
            <a:endParaRPr/>
          </a:p>
          <a:p>
            <a:pPr marL="342900" marR="0" lvl="0" indent="-304800" algn="l" rtl="0">
              <a:lnSpc>
                <a:spcPct val="90000"/>
              </a:lnSpc>
              <a:spcBef>
                <a:spcPts val="750"/>
              </a:spcBef>
              <a:spcAft>
                <a:spcPts val="0"/>
              </a:spcAft>
              <a:buClr>
                <a:schemeClr val="dk1"/>
              </a:buClr>
              <a:buSzPts val="2800"/>
              <a:buFont typeface="Arial"/>
              <a:buChar char="•"/>
            </a:pPr>
            <a:r>
              <a:rPr lang="en-US"/>
              <a:t>Genetic Information Nondiscrimination Act 2008: genetics can’t be used to make decisions</a:t>
            </a:r>
            <a:endParaRPr/>
          </a:p>
          <a:p>
            <a:pPr marL="342900" marR="0" lvl="0" indent="-127000" algn="l" rtl="0">
              <a:lnSpc>
                <a:spcPct val="90000"/>
              </a:lnSpc>
              <a:spcBef>
                <a:spcPts val="750"/>
              </a:spcBef>
              <a:spcAft>
                <a:spcPts val="0"/>
              </a:spcAft>
              <a:buClr>
                <a:schemeClr val="dk1"/>
              </a:buClr>
              <a:buSzPts val="2800"/>
              <a:buFont typeface="Arial"/>
              <a:buNone/>
            </a:pPr>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30"/>
        <p:cNvGrpSpPr/>
        <p:nvPr/>
      </p:nvGrpSpPr>
      <p:grpSpPr>
        <a:xfrm>
          <a:off x="0" y="0"/>
          <a:ext cx="0" cy="0"/>
          <a:chOff x="0" y="0"/>
          <a:chExt cx="0" cy="0"/>
        </a:xfrm>
      </p:grpSpPr>
      <p:sp>
        <p:nvSpPr>
          <p:cNvPr id="131" name="Google Shape;131;g7505be63f2_0_6"/>
          <p:cNvSpPr txBox="1">
            <a:spLocks noGrp="1"/>
          </p:cNvSpPr>
          <p:nvPr>
            <p:ph type="title"/>
          </p:nvPr>
        </p:nvSpPr>
        <p:spPr>
          <a:prstGeom prst="rect">
            <a:avLst/>
          </a:prstGeom>
          <a:noFill/>
          <a:ln>
            <a:noFill/>
          </a:ln>
        </p:spPr>
        <p:txBody>
          <a:bodyPr spcFirstLastPara="1" wrap="square" lIns="91425" tIns="45700" rIns="91425" bIns="45700" anchor="ctr" anchorCtr="0">
            <a:noAutofit/>
          </a:bodyPr>
          <a:lstStyle/>
          <a:p>
            <a:pPr marL="0" marR="0" lvl="0" indent="0" algn="l" rtl="0">
              <a:lnSpc>
                <a:spcPct val="90000"/>
              </a:lnSpc>
              <a:spcBef>
                <a:spcPts val="0"/>
              </a:spcBef>
              <a:spcAft>
                <a:spcPts val="0"/>
              </a:spcAft>
              <a:buClr>
                <a:schemeClr val="dk1"/>
              </a:buClr>
              <a:buSzPts val="4400"/>
              <a:buFont typeface="Century Gothic"/>
              <a:buNone/>
            </a:pPr>
            <a:r>
              <a:rPr lang="en-US" dirty="0"/>
              <a:t>Practice Question 1</a:t>
            </a:r>
            <a:endParaRPr dirty="0"/>
          </a:p>
        </p:txBody>
      </p:sp>
      <p:sp>
        <p:nvSpPr>
          <p:cNvPr id="132" name="Google Shape;132;g7505be63f2_0_6"/>
          <p:cNvSpPr txBox="1">
            <a:spLocks noGrp="1"/>
          </p:cNvSpPr>
          <p:nvPr>
            <p:ph type="body" idx="1"/>
          </p:nvPr>
        </p:nvSpPr>
        <p:spPr>
          <a:prstGeom prst="rect">
            <a:avLst/>
          </a:prstGeom>
          <a:noFill/>
          <a:ln>
            <a:noFill/>
          </a:ln>
        </p:spPr>
        <p:txBody>
          <a:bodyPr spcFirstLastPara="1" wrap="square" lIns="91425" tIns="45700" rIns="91425" bIns="45700" anchor="t" anchorCtr="0">
            <a:noAutofit/>
          </a:bodyPr>
          <a:lstStyle/>
          <a:p>
            <a:pPr marL="0" marR="0" lvl="0" indent="0" algn="l" rtl="0">
              <a:lnSpc>
                <a:spcPct val="90000"/>
              </a:lnSpc>
              <a:spcBef>
                <a:spcPts val="750"/>
              </a:spcBef>
              <a:spcAft>
                <a:spcPts val="0"/>
              </a:spcAft>
              <a:buNone/>
            </a:pPr>
            <a:r>
              <a:rPr lang="en-US"/>
              <a:t>The EEOC’s decision in “Baldwin” bars discrimination in this “seventh” protected category:</a:t>
            </a:r>
            <a:endParaRPr/>
          </a:p>
          <a:p>
            <a:pPr marL="0" marR="0" lvl="0" indent="0" algn="l" rtl="0">
              <a:lnSpc>
                <a:spcPct val="90000"/>
              </a:lnSpc>
              <a:spcBef>
                <a:spcPts val="750"/>
              </a:spcBef>
              <a:spcAft>
                <a:spcPts val="0"/>
              </a:spcAft>
              <a:buNone/>
            </a:pPr>
            <a:endParaRPr/>
          </a:p>
          <a:p>
            <a:pPr marL="457200" marR="0" lvl="0" indent="-406400" algn="l" rtl="0">
              <a:lnSpc>
                <a:spcPct val="90000"/>
              </a:lnSpc>
              <a:spcBef>
                <a:spcPts val="750"/>
              </a:spcBef>
              <a:spcAft>
                <a:spcPts val="0"/>
              </a:spcAft>
              <a:buSzPts val="2800"/>
              <a:buAutoNum type="arabicPeriod"/>
            </a:pPr>
            <a:r>
              <a:rPr lang="en-US"/>
              <a:t>Age.</a:t>
            </a:r>
            <a:endParaRPr/>
          </a:p>
          <a:p>
            <a:pPr marL="457200" marR="0" lvl="0" indent="-406400" algn="l" rtl="0">
              <a:lnSpc>
                <a:spcPct val="90000"/>
              </a:lnSpc>
              <a:spcBef>
                <a:spcPts val="0"/>
              </a:spcBef>
              <a:spcAft>
                <a:spcPts val="0"/>
              </a:spcAft>
              <a:buSzPts val="2800"/>
              <a:buAutoNum type="arabicPeriod"/>
            </a:pPr>
            <a:r>
              <a:rPr lang="en-US"/>
              <a:t>Race,</a:t>
            </a:r>
            <a:endParaRPr/>
          </a:p>
          <a:p>
            <a:pPr marL="457200" marR="0" lvl="0" indent="-406400" algn="l" rtl="0">
              <a:lnSpc>
                <a:spcPct val="90000"/>
              </a:lnSpc>
              <a:spcBef>
                <a:spcPts val="0"/>
              </a:spcBef>
              <a:spcAft>
                <a:spcPts val="0"/>
              </a:spcAft>
              <a:buSzPts val="2800"/>
              <a:buAutoNum type="arabicPeriod"/>
            </a:pPr>
            <a:r>
              <a:rPr lang="en-US"/>
              <a:t>Religion.</a:t>
            </a:r>
            <a:endParaRPr/>
          </a:p>
          <a:p>
            <a:pPr marL="457200" marR="0" lvl="0" indent="-406400" algn="l" rtl="0">
              <a:lnSpc>
                <a:spcPct val="90000"/>
              </a:lnSpc>
              <a:spcBef>
                <a:spcPts val="0"/>
              </a:spcBef>
              <a:spcAft>
                <a:spcPts val="0"/>
              </a:spcAft>
              <a:buSzPts val="2800"/>
              <a:buAutoNum type="arabicPeriod"/>
            </a:pPr>
            <a:r>
              <a:rPr lang="en-US"/>
              <a:t>Sexual Orientation.</a:t>
            </a:r>
            <a:endParaRPr/>
          </a:p>
          <a:p>
            <a:pPr marL="457200" marR="0" lvl="0" indent="-406400" algn="l" rtl="0">
              <a:lnSpc>
                <a:spcPct val="90000"/>
              </a:lnSpc>
              <a:spcBef>
                <a:spcPts val="0"/>
              </a:spcBef>
              <a:spcAft>
                <a:spcPts val="0"/>
              </a:spcAft>
              <a:buSzPts val="2800"/>
              <a:buAutoNum type="arabicPeriod"/>
            </a:pPr>
            <a:r>
              <a:rPr lang="en-US"/>
              <a:t>Country of Origin</a:t>
            </a:r>
            <a:endParaRPr/>
          </a:p>
          <a:p>
            <a:pPr marL="342900" marR="0" lvl="0" indent="-127000" algn="l" rtl="0">
              <a:lnSpc>
                <a:spcPct val="90000"/>
              </a:lnSpc>
              <a:spcBef>
                <a:spcPts val="750"/>
              </a:spcBef>
              <a:spcAft>
                <a:spcPts val="0"/>
              </a:spcAft>
              <a:buClr>
                <a:schemeClr val="dk1"/>
              </a:buClr>
              <a:buSzPts val="2800"/>
              <a:buFont typeface="Arial"/>
              <a:buNone/>
            </a:pPr>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37"/>
        <p:cNvGrpSpPr/>
        <p:nvPr/>
      </p:nvGrpSpPr>
      <p:grpSpPr>
        <a:xfrm>
          <a:off x="0" y="0"/>
          <a:ext cx="0" cy="0"/>
          <a:chOff x="0" y="0"/>
          <a:chExt cx="0" cy="0"/>
        </a:xfrm>
      </p:grpSpPr>
      <p:sp>
        <p:nvSpPr>
          <p:cNvPr id="138" name="Google Shape;138;p11"/>
          <p:cNvSpPr txBox="1">
            <a:spLocks noGrp="1"/>
          </p:cNvSpPr>
          <p:nvPr>
            <p:ph type="title"/>
          </p:nvPr>
        </p:nvSpPr>
        <p:spPr>
          <a:prstGeom prst="rect">
            <a:avLst/>
          </a:prstGeom>
          <a:noFill/>
          <a:ln>
            <a:noFill/>
          </a:ln>
        </p:spPr>
        <p:txBody>
          <a:bodyPr spcFirstLastPara="1" wrap="square" lIns="91425" tIns="45700" rIns="91425" bIns="45700" anchor="ctr" anchorCtr="0">
            <a:noAutofit/>
          </a:bodyPr>
          <a:lstStyle/>
          <a:p>
            <a:pPr marL="0" marR="0" lvl="0" indent="0" algn="l" rtl="0">
              <a:lnSpc>
                <a:spcPct val="90000"/>
              </a:lnSpc>
              <a:spcBef>
                <a:spcPts val="0"/>
              </a:spcBef>
              <a:spcAft>
                <a:spcPts val="0"/>
              </a:spcAft>
              <a:buClr>
                <a:schemeClr val="dk1"/>
              </a:buClr>
              <a:buSzPts val="4400"/>
              <a:buFont typeface="Century Gothic"/>
              <a:buNone/>
            </a:pPr>
            <a:r>
              <a:rPr lang="en-US"/>
              <a:t>Workplace Safety and Collective Bargaining</a:t>
            </a:r>
            <a:endParaRPr/>
          </a:p>
        </p:txBody>
      </p:sp>
      <p:sp>
        <p:nvSpPr>
          <p:cNvPr id="139" name="Google Shape;139;p11"/>
          <p:cNvSpPr txBox="1">
            <a:spLocks noGrp="1"/>
          </p:cNvSpPr>
          <p:nvPr>
            <p:ph type="body" idx="1"/>
          </p:nvPr>
        </p:nvSpPr>
        <p:spPr>
          <a:xfrm>
            <a:off x="838200" y="1825625"/>
            <a:ext cx="7368822" cy="4351338"/>
          </a:xfrm>
          <a:prstGeom prst="rect">
            <a:avLst/>
          </a:prstGeom>
          <a:noFill/>
          <a:ln>
            <a:noFill/>
          </a:ln>
        </p:spPr>
        <p:txBody>
          <a:bodyPr spcFirstLastPara="1" wrap="square" lIns="91425" tIns="45700" rIns="91425" bIns="45700" anchor="t" anchorCtr="0">
            <a:normAutofit/>
          </a:bodyPr>
          <a:lstStyle/>
          <a:p>
            <a:pPr marL="342900" marR="0" lvl="0" indent="-304800" algn="l" rtl="0">
              <a:lnSpc>
                <a:spcPct val="90000"/>
              </a:lnSpc>
              <a:spcBef>
                <a:spcPts val="750"/>
              </a:spcBef>
              <a:spcAft>
                <a:spcPts val="0"/>
              </a:spcAft>
              <a:buClr>
                <a:schemeClr val="dk1"/>
              </a:buClr>
              <a:buSzPts val="2800"/>
              <a:buFont typeface="Arial"/>
              <a:buChar char="•"/>
            </a:pPr>
            <a:r>
              <a:rPr lang="en-US" dirty="0"/>
              <a:t>Workplace Safety: require employers to provide safe workplace</a:t>
            </a:r>
            <a:endParaRPr dirty="0"/>
          </a:p>
          <a:p>
            <a:pPr marL="685800" lvl="1" indent="-285750" algn="l" rtl="0">
              <a:lnSpc>
                <a:spcPct val="90000"/>
              </a:lnSpc>
              <a:spcBef>
                <a:spcPts val="375"/>
              </a:spcBef>
              <a:spcAft>
                <a:spcPts val="0"/>
              </a:spcAft>
              <a:buSzPts val="2400"/>
              <a:buChar char="•"/>
            </a:pPr>
            <a:r>
              <a:rPr lang="en-US" dirty="0"/>
              <a:t>Can lower risk by substituting less dangerous procedures, isolating dangerous materials/machines, ensuring proper safety equipment, putting policies to decrease risk by taking safety precautions, and requiring appropriate equipment such as googles or gloves</a:t>
            </a:r>
            <a:endParaRPr dirty="0"/>
          </a:p>
          <a:p>
            <a:pPr marL="342900" marR="0" lvl="0" indent="-304800" algn="l" rtl="0">
              <a:lnSpc>
                <a:spcPct val="90000"/>
              </a:lnSpc>
              <a:spcBef>
                <a:spcPts val="750"/>
              </a:spcBef>
              <a:spcAft>
                <a:spcPts val="0"/>
              </a:spcAft>
              <a:buClr>
                <a:schemeClr val="dk1"/>
              </a:buClr>
              <a:buSzPts val="2800"/>
              <a:buFont typeface="Arial"/>
              <a:buChar char="•"/>
            </a:pPr>
            <a:r>
              <a:rPr lang="en-US" dirty="0"/>
              <a:t>Collective Bargaining: process by which employers work with union representatives to decide on policies, wages, and benefits</a:t>
            </a:r>
            <a:endParaRPr dirty="0"/>
          </a:p>
          <a:p>
            <a:pPr marL="685800" lvl="1" indent="-285750" algn="l" rtl="0">
              <a:lnSpc>
                <a:spcPct val="90000"/>
              </a:lnSpc>
              <a:spcBef>
                <a:spcPts val="375"/>
              </a:spcBef>
              <a:spcAft>
                <a:spcPts val="0"/>
              </a:spcAft>
              <a:buSzPts val="2400"/>
              <a:buChar char="•"/>
            </a:pPr>
            <a:r>
              <a:rPr lang="en-US" dirty="0"/>
              <a:t>Labor unions gained power- legal for workers to organize/join unions</a:t>
            </a:r>
            <a:endParaRPr dirty="0"/>
          </a:p>
          <a:p>
            <a:pPr marL="685800" lvl="1" indent="-285750" algn="l" rtl="0">
              <a:lnSpc>
                <a:spcPct val="90000"/>
              </a:lnSpc>
              <a:spcBef>
                <a:spcPts val="375"/>
              </a:spcBef>
              <a:spcAft>
                <a:spcPts val="0"/>
              </a:spcAft>
              <a:buSzPts val="2400"/>
              <a:buChar char="•"/>
            </a:pPr>
            <a:r>
              <a:rPr lang="en-US" dirty="0"/>
              <a:t>NLRB oversees rules and policies</a:t>
            </a:r>
            <a:endParaRPr dirty="0"/>
          </a:p>
        </p:txBody>
      </p:sp>
      <p:pic>
        <p:nvPicPr>
          <p:cNvPr id="140" name="Google Shape;140;p11" descr="A man working at a worktable."/>
          <p:cNvPicPr preferRelativeResize="0"/>
          <p:nvPr/>
        </p:nvPicPr>
        <p:blipFill rotWithShape="1">
          <a:blip r:embed="rId3">
            <a:alphaModFix/>
          </a:blip>
          <a:srcRect/>
          <a:stretch/>
        </p:blipFill>
        <p:spPr>
          <a:xfrm>
            <a:off x="8207023" y="1825624"/>
            <a:ext cx="3146778" cy="2101129"/>
          </a:xfrm>
          <a:prstGeom prst="rect">
            <a:avLst/>
          </a:prstGeom>
          <a:noFill/>
          <a:ln>
            <a:noFill/>
          </a:ln>
        </p:spPr>
      </p:pic>
      <p:pic>
        <p:nvPicPr>
          <p:cNvPr id="141" name="Google Shape;141;p11" descr="Photograph of a carpenter working."/>
          <p:cNvPicPr preferRelativeResize="0"/>
          <p:nvPr/>
        </p:nvPicPr>
        <p:blipFill rotWithShape="1">
          <a:blip r:embed="rId4">
            <a:alphaModFix/>
          </a:blip>
          <a:srcRect/>
          <a:stretch/>
        </p:blipFill>
        <p:spPr>
          <a:xfrm>
            <a:off x="8207022" y="4079112"/>
            <a:ext cx="3146777" cy="2097852"/>
          </a:xfrm>
          <a:prstGeom prst="rect">
            <a:avLst/>
          </a:prstGeom>
          <a:noFill/>
          <a:ln>
            <a:noFill/>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45"/>
        <p:cNvGrpSpPr/>
        <p:nvPr/>
      </p:nvGrpSpPr>
      <p:grpSpPr>
        <a:xfrm>
          <a:off x="0" y="0"/>
          <a:ext cx="0" cy="0"/>
          <a:chOff x="0" y="0"/>
          <a:chExt cx="0" cy="0"/>
        </a:xfrm>
      </p:grpSpPr>
      <p:sp>
        <p:nvSpPr>
          <p:cNvPr id="146" name="Google Shape;146;p12"/>
          <p:cNvSpPr txBox="1">
            <a:spLocks noGrp="1"/>
          </p:cNvSpPr>
          <p:nvPr>
            <p:ph type="title"/>
          </p:nvPr>
        </p:nvSpPr>
        <p:spPr>
          <a:prstGeom prst="rect">
            <a:avLst/>
          </a:prstGeom>
          <a:noFill/>
          <a:ln>
            <a:noFill/>
          </a:ln>
        </p:spPr>
        <p:txBody>
          <a:bodyPr spcFirstLastPara="1" wrap="square" lIns="91425" tIns="45700" rIns="91425" bIns="45700" anchor="ctr" anchorCtr="0">
            <a:noAutofit/>
          </a:bodyPr>
          <a:lstStyle/>
          <a:p>
            <a:pPr marL="0" marR="0" lvl="0" indent="0" algn="ctr" rtl="0">
              <a:lnSpc>
                <a:spcPct val="90000"/>
              </a:lnSpc>
              <a:spcBef>
                <a:spcPts val="0"/>
              </a:spcBef>
              <a:spcAft>
                <a:spcPts val="0"/>
              </a:spcAft>
              <a:buClr>
                <a:schemeClr val="dk1"/>
              </a:buClr>
              <a:buSzPts val="5000"/>
              <a:buFont typeface="Century Gothic"/>
              <a:buNone/>
            </a:pPr>
            <a:r>
              <a:rPr lang="en-US"/>
              <a:t>Recruiting and Selecting Qualified Job Applicants</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50"/>
        <p:cNvGrpSpPr/>
        <p:nvPr/>
      </p:nvGrpSpPr>
      <p:grpSpPr>
        <a:xfrm>
          <a:off x="0" y="0"/>
          <a:ext cx="0" cy="0"/>
          <a:chOff x="0" y="0"/>
          <a:chExt cx="0" cy="0"/>
        </a:xfrm>
      </p:grpSpPr>
      <p:sp>
        <p:nvSpPr>
          <p:cNvPr id="151" name="Google Shape;151;p13"/>
          <p:cNvSpPr txBox="1">
            <a:spLocks noGrp="1"/>
          </p:cNvSpPr>
          <p:nvPr>
            <p:ph type="title"/>
          </p:nvPr>
        </p:nvSpPr>
        <p:spPr>
          <a:prstGeom prst="rect">
            <a:avLst/>
          </a:prstGeom>
          <a:no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SzPts val="4400"/>
              <a:buNone/>
            </a:pPr>
            <a:r>
              <a:rPr lang="en-US"/>
              <a:t>Learning Outcomes: Recruiting and Selecting Qualified Job Applicants</a:t>
            </a:r>
            <a:endParaRPr/>
          </a:p>
        </p:txBody>
      </p:sp>
      <p:sp>
        <p:nvSpPr>
          <p:cNvPr id="152" name="Google Shape;152;p13"/>
          <p:cNvSpPr txBox="1">
            <a:spLocks noGrp="1"/>
          </p:cNvSpPr>
          <p:nvPr>
            <p:ph type="body" idx="1"/>
          </p:nvPr>
        </p:nvSpPr>
        <p:spPr>
          <a:prstGeom prst="rect">
            <a:avLst/>
          </a:prstGeom>
          <a:noFill/>
          <a:ln>
            <a:noFill/>
          </a:ln>
        </p:spPr>
        <p:txBody>
          <a:bodyPr spcFirstLastPara="1" wrap="square" lIns="91425" tIns="45700" rIns="91425" bIns="45700" anchor="t" anchorCtr="0">
            <a:noAutofit/>
          </a:bodyPr>
          <a:lstStyle/>
          <a:p>
            <a:pPr marL="38100" lvl="0" indent="0" algn="l" rtl="0">
              <a:lnSpc>
                <a:spcPct val="90000"/>
              </a:lnSpc>
              <a:spcBef>
                <a:spcPts val="750"/>
              </a:spcBef>
              <a:spcAft>
                <a:spcPts val="0"/>
              </a:spcAft>
              <a:buSzPts val="2800"/>
              <a:buNone/>
            </a:pPr>
            <a:r>
              <a:rPr lang="en-US" sz="2400"/>
              <a:t>7.3: Describe effective strategies for recruiting and selecting qualified job applicants </a:t>
            </a:r>
            <a:endParaRPr/>
          </a:p>
          <a:p>
            <a:pPr marL="381000" lvl="1" indent="0" algn="l" rtl="0">
              <a:lnSpc>
                <a:spcPct val="90000"/>
              </a:lnSpc>
              <a:spcBef>
                <a:spcPts val="375"/>
              </a:spcBef>
              <a:spcAft>
                <a:spcPts val="0"/>
              </a:spcAft>
              <a:buSzPts val="2400"/>
              <a:buNone/>
            </a:pPr>
            <a:r>
              <a:rPr lang="en-US" sz="2000"/>
              <a:t>7.3.1: Describe effective strategies for recruiting and selecting qualified job applicants</a:t>
            </a:r>
            <a:endParaRPr sz="240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56"/>
        <p:cNvGrpSpPr/>
        <p:nvPr/>
      </p:nvGrpSpPr>
      <p:grpSpPr>
        <a:xfrm>
          <a:off x="0" y="0"/>
          <a:ext cx="0" cy="0"/>
          <a:chOff x="0" y="0"/>
          <a:chExt cx="0" cy="0"/>
        </a:xfrm>
      </p:grpSpPr>
      <p:sp>
        <p:nvSpPr>
          <p:cNvPr id="157" name="Google Shape;157;p14"/>
          <p:cNvSpPr txBox="1">
            <a:spLocks noGrp="1"/>
          </p:cNvSpPr>
          <p:nvPr>
            <p:ph type="title"/>
          </p:nvPr>
        </p:nvSpPr>
        <p:spPr>
          <a:prstGeom prst="rect">
            <a:avLst/>
          </a:prstGeom>
          <a:noFill/>
          <a:ln>
            <a:noFill/>
          </a:ln>
        </p:spPr>
        <p:txBody>
          <a:bodyPr spcFirstLastPara="1" wrap="square" lIns="91425" tIns="45700" rIns="91425" bIns="45700" anchor="ctr" anchorCtr="0">
            <a:noAutofit/>
          </a:bodyPr>
          <a:lstStyle/>
          <a:p>
            <a:pPr marL="0" marR="0" lvl="0" indent="0" algn="l" rtl="0">
              <a:lnSpc>
                <a:spcPct val="90000"/>
              </a:lnSpc>
              <a:spcBef>
                <a:spcPts val="0"/>
              </a:spcBef>
              <a:spcAft>
                <a:spcPts val="0"/>
              </a:spcAft>
              <a:buClr>
                <a:schemeClr val="dk1"/>
              </a:buClr>
              <a:buSzPts val="4400"/>
              <a:buFont typeface="Century Gothic"/>
              <a:buNone/>
            </a:pPr>
            <a:r>
              <a:rPr lang="en-US"/>
              <a:t>Basics of Recruiting and Selecting Qualified Job Applicants</a:t>
            </a:r>
            <a:endParaRPr/>
          </a:p>
        </p:txBody>
      </p:sp>
      <p:sp>
        <p:nvSpPr>
          <p:cNvPr id="158" name="Google Shape;158;p14"/>
          <p:cNvSpPr txBox="1">
            <a:spLocks noGrp="1"/>
          </p:cNvSpPr>
          <p:nvPr>
            <p:ph type="body" idx="1"/>
          </p:nvPr>
        </p:nvSpPr>
        <p:spPr>
          <a:prstGeom prst="rect">
            <a:avLst/>
          </a:prstGeom>
          <a:noFill/>
          <a:ln>
            <a:noFill/>
          </a:ln>
        </p:spPr>
        <p:txBody>
          <a:bodyPr spcFirstLastPara="1" wrap="square" lIns="91425" tIns="45700" rIns="91425" bIns="45700" anchor="t" anchorCtr="0">
            <a:noAutofit/>
          </a:bodyPr>
          <a:lstStyle/>
          <a:p>
            <a:pPr marL="342900" marR="0" lvl="0" indent="-304800" algn="l" rtl="0">
              <a:lnSpc>
                <a:spcPct val="90000"/>
              </a:lnSpc>
              <a:spcBef>
                <a:spcPts val="750"/>
              </a:spcBef>
              <a:spcAft>
                <a:spcPts val="0"/>
              </a:spcAft>
              <a:buClr>
                <a:schemeClr val="dk1"/>
              </a:buClr>
              <a:buSzPts val="2800"/>
              <a:buFont typeface="Arial"/>
              <a:buChar char="•"/>
            </a:pPr>
            <a:r>
              <a:rPr lang="en-US"/>
              <a:t>Steps for recruitment and selection: advertising for candidates, reviewing applications, candidate screening, conducting interviews, &amp; making offers</a:t>
            </a:r>
            <a:endParaRPr/>
          </a:p>
          <a:p>
            <a:pPr marL="342900" marR="0" lvl="0" indent="-304800" algn="l" rtl="0">
              <a:lnSpc>
                <a:spcPct val="90000"/>
              </a:lnSpc>
              <a:spcBef>
                <a:spcPts val="750"/>
              </a:spcBef>
              <a:spcAft>
                <a:spcPts val="0"/>
              </a:spcAft>
              <a:buClr>
                <a:schemeClr val="dk1"/>
              </a:buClr>
              <a:buSzPts val="2800"/>
              <a:buFont typeface="Arial"/>
              <a:buChar char="•"/>
            </a:pPr>
            <a:r>
              <a:rPr lang="en-US"/>
              <a:t>Job analysis: ask questions, observe workers, conduct surveys, and determine what job is required to do well</a:t>
            </a:r>
            <a:endParaRPr/>
          </a:p>
          <a:p>
            <a:pPr marL="685800" lvl="1" indent="-285750" algn="l" rtl="0">
              <a:lnSpc>
                <a:spcPct val="90000"/>
              </a:lnSpc>
              <a:spcBef>
                <a:spcPts val="375"/>
              </a:spcBef>
              <a:spcAft>
                <a:spcPts val="0"/>
              </a:spcAft>
              <a:buSzPts val="2400"/>
              <a:buChar char="•"/>
            </a:pPr>
            <a:r>
              <a:rPr lang="en-US"/>
              <a:t>First step toward creating job description and specification</a:t>
            </a:r>
            <a:endParaRPr/>
          </a:p>
          <a:p>
            <a:pPr marL="342900" marR="0" lvl="0" indent="-304800" algn="l" rtl="0">
              <a:lnSpc>
                <a:spcPct val="90000"/>
              </a:lnSpc>
              <a:spcBef>
                <a:spcPts val="750"/>
              </a:spcBef>
              <a:spcAft>
                <a:spcPts val="0"/>
              </a:spcAft>
              <a:buClr>
                <a:schemeClr val="dk1"/>
              </a:buClr>
              <a:buSzPts val="2800"/>
              <a:buFont typeface="Arial"/>
              <a:buChar char="•"/>
            </a:pPr>
            <a:r>
              <a:rPr lang="en-US"/>
              <a:t>HR department takes over: must reach out to qualified candidates by</a:t>
            </a:r>
            <a:endParaRPr/>
          </a:p>
          <a:p>
            <a:pPr marL="685800" lvl="1" indent="-285750" algn="l" rtl="0">
              <a:lnSpc>
                <a:spcPct val="90000"/>
              </a:lnSpc>
              <a:spcBef>
                <a:spcPts val="375"/>
              </a:spcBef>
              <a:spcAft>
                <a:spcPts val="0"/>
              </a:spcAft>
              <a:buSzPts val="2400"/>
              <a:buChar char="•"/>
            </a:pPr>
            <a:r>
              <a:rPr lang="en-US"/>
              <a:t>Advertising in newspapers and trade publications</a:t>
            </a:r>
            <a:endParaRPr/>
          </a:p>
          <a:p>
            <a:pPr marL="685800" lvl="1" indent="-285750" algn="l" rtl="0">
              <a:lnSpc>
                <a:spcPct val="90000"/>
              </a:lnSpc>
              <a:spcBef>
                <a:spcPts val="375"/>
              </a:spcBef>
              <a:spcAft>
                <a:spcPts val="0"/>
              </a:spcAft>
              <a:buSzPts val="2400"/>
              <a:buChar char="•"/>
            </a:pPr>
            <a:r>
              <a:rPr lang="en-US"/>
              <a:t>Online sources such as Monster and CareerBuilder</a:t>
            </a:r>
            <a:endParaRPr/>
          </a:p>
          <a:p>
            <a:pPr marL="685800" lvl="1" indent="-285750" algn="l" rtl="0">
              <a:lnSpc>
                <a:spcPct val="90000"/>
              </a:lnSpc>
              <a:spcBef>
                <a:spcPts val="375"/>
              </a:spcBef>
              <a:spcAft>
                <a:spcPts val="0"/>
              </a:spcAft>
              <a:buSzPts val="2400"/>
              <a:buChar char="•"/>
            </a:pPr>
            <a:r>
              <a:rPr lang="en-US"/>
              <a:t>Social sites such as LinkedIn or even Facebook</a:t>
            </a:r>
            <a:endParaRPr/>
          </a:p>
          <a:p>
            <a:pPr marL="342900" marR="0" lvl="0" indent="-127000" algn="l" rtl="0">
              <a:lnSpc>
                <a:spcPct val="90000"/>
              </a:lnSpc>
              <a:spcBef>
                <a:spcPts val="750"/>
              </a:spcBef>
              <a:spcAft>
                <a:spcPts val="0"/>
              </a:spcAft>
              <a:buClr>
                <a:schemeClr val="dk1"/>
              </a:buClr>
              <a:buSzPts val="2800"/>
              <a:buFont typeface="Arial"/>
              <a:buNone/>
            </a:pPr>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63"/>
        <p:cNvGrpSpPr/>
        <p:nvPr/>
      </p:nvGrpSpPr>
      <p:grpSpPr>
        <a:xfrm>
          <a:off x="0" y="0"/>
          <a:ext cx="0" cy="0"/>
          <a:chOff x="0" y="0"/>
          <a:chExt cx="0" cy="0"/>
        </a:xfrm>
      </p:grpSpPr>
      <p:sp>
        <p:nvSpPr>
          <p:cNvPr id="164" name="Google Shape;164;p15"/>
          <p:cNvSpPr txBox="1">
            <a:spLocks noGrp="1"/>
          </p:cNvSpPr>
          <p:nvPr>
            <p:ph type="title"/>
          </p:nvPr>
        </p:nvSpPr>
        <p:spPr>
          <a:prstGeom prst="rect">
            <a:avLst/>
          </a:prstGeom>
          <a:noFill/>
          <a:ln>
            <a:noFill/>
          </a:ln>
        </p:spPr>
        <p:txBody>
          <a:bodyPr spcFirstLastPara="1" wrap="square" lIns="91425" tIns="45700" rIns="91425" bIns="45700" anchor="ctr" anchorCtr="0">
            <a:noAutofit/>
          </a:bodyPr>
          <a:lstStyle/>
          <a:p>
            <a:pPr marL="0" marR="0" lvl="0" indent="0" algn="l" rtl="0">
              <a:lnSpc>
                <a:spcPct val="90000"/>
              </a:lnSpc>
              <a:spcBef>
                <a:spcPts val="0"/>
              </a:spcBef>
              <a:spcAft>
                <a:spcPts val="0"/>
              </a:spcAft>
              <a:buClr>
                <a:schemeClr val="dk1"/>
              </a:buClr>
              <a:buSzPts val="4400"/>
              <a:buFont typeface="Century Gothic"/>
              <a:buNone/>
            </a:pPr>
            <a:r>
              <a:rPr lang="en-US"/>
              <a:t>Screening Applicants</a:t>
            </a:r>
            <a:endParaRPr/>
          </a:p>
        </p:txBody>
      </p:sp>
      <p:sp>
        <p:nvSpPr>
          <p:cNvPr id="165" name="Google Shape;165;p15"/>
          <p:cNvSpPr txBox="1">
            <a:spLocks noGrp="1"/>
          </p:cNvSpPr>
          <p:nvPr>
            <p:ph type="body" idx="1"/>
          </p:nvPr>
        </p:nvSpPr>
        <p:spPr>
          <a:xfrm>
            <a:off x="838200" y="1825625"/>
            <a:ext cx="5334000" cy="4351338"/>
          </a:xfrm>
          <a:prstGeom prst="rect">
            <a:avLst/>
          </a:prstGeom>
          <a:noFill/>
          <a:ln>
            <a:noFill/>
          </a:ln>
        </p:spPr>
        <p:txBody>
          <a:bodyPr spcFirstLastPara="1" wrap="square" lIns="91425" tIns="45700" rIns="91425" bIns="45700" anchor="t" anchorCtr="0">
            <a:noAutofit/>
          </a:bodyPr>
          <a:lstStyle/>
          <a:p>
            <a:pPr marL="342900" marR="0" lvl="0" indent="-304800" algn="l" rtl="0">
              <a:lnSpc>
                <a:spcPct val="90000"/>
              </a:lnSpc>
              <a:spcBef>
                <a:spcPts val="750"/>
              </a:spcBef>
              <a:spcAft>
                <a:spcPts val="0"/>
              </a:spcAft>
              <a:buClr>
                <a:schemeClr val="dk1"/>
              </a:buClr>
              <a:buSzPts val="2800"/>
              <a:buFont typeface="Arial"/>
              <a:buChar char="•"/>
            </a:pPr>
            <a:r>
              <a:rPr lang="en-US" dirty="0"/>
              <a:t>Look carefully at resumes, skills, and level of experience</a:t>
            </a:r>
            <a:endParaRPr dirty="0"/>
          </a:p>
          <a:p>
            <a:pPr marL="342900" marR="0" lvl="0" indent="-304800" algn="l" rtl="0">
              <a:lnSpc>
                <a:spcPct val="90000"/>
              </a:lnSpc>
              <a:spcBef>
                <a:spcPts val="750"/>
              </a:spcBef>
              <a:spcAft>
                <a:spcPts val="0"/>
              </a:spcAft>
              <a:buClr>
                <a:schemeClr val="dk1"/>
              </a:buClr>
              <a:buSzPts val="2800"/>
              <a:buFont typeface="Arial"/>
              <a:buChar char="•"/>
            </a:pPr>
            <a:r>
              <a:rPr lang="en-US" dirty="0"/>
              <a:t>Background checks on those who appear promising</a:t>
            </a:r>
            <a:endParaRPr dirty="0"/>
          </a:p>
          <a:p>
            <a:pPr marL="342900" marR="0" lvl="0" indent="-304800" algn="l" rtl="0">
              <a:lnSpc>
                <a:spcPct val="90000"/>
              </a:lnSpc>
              <a:spcBef>
                <a:spcPts val="750"/>
              </a:spcBef>
              <a:spcAft>
                <a:spcPts val="0"/>
              </a:spcAft>
              <a:buClr>
                <a:schemeClr val="dk1"/>
              </a:buClr>
              <a:buSzPts val="2800"/>
              <a:buFont typeface="Arial"/>
              <a:buChar char="•"/>
            </a:pPr>
            <a:r>
              <a:rPr lang="en-US" dirty="0"/>
              <a:t>Phone interviews</a:t>
            </a:r>
            <a:endParaRPr dirty="0"/>
          </a:p>
          <a:p>
            <a:pPr marL="342900" marR="0" lvl="0" indent="-304800" algn="l" rtl="0">
              <a:lnSpc>
                <a:spcPct val="90000"/>
              </a:lnSpc>
              <a:spcBef>
                <a:spcPts val="750"/>
              </a:spcBef>
              <a:spcAft>
                <a:spcPts val="0"/>
              </a:spcAft>
              <a:buClr>
                <a:schemeClr val="dk1"/>
              </a:buClr>
              <a:buSzPts val="2800"/>
              <a:buFont typeface="Arial"/>
              <a:buChar char="•"/>
            </a:pPr>
            <a:r>
              <a:rPr lang="en-US" dirty="0"/>
              <a:t>Face-to-Face Interview</a:t>
            </a:r>
            <a:endParaRPr dirty="0"/>
          </a:p>
        </p:txBody>
      </p:sp>
      <p:pic>
        <p:nvPicPr>
          <p:cNvPr id="166" name="Google Shape;166;p15" descr="Two professionally-dressed woman sitting at a table, probably in an interview."/>
          <p:cNvPicPr preferRelativeResize="0"/>
          <p:nvPr/>
        </p:nvPicPr>
        <p:blipFill rotWithShape="1">
          <a:blip r:embed="rId3">
            <a:alphaModFix/>
          </a:blip>
          <a:srcRect/>
          <a:stretch/>
        </p:blipFill>
        <p:spPr>
          <a:xfrm>
            <a:off x="6172200" y="1825624"/>
            <a:ext cx="5181600" cy="3450093"/>
          </a:xfrm>
          <a:prstGeom prst="rect">
            <a:avLst/>
          </a:prstGeom>
          <a:noFill/>
          <a:ln>
            <a:noFill/>
          </a:ln>
        </p:spPr>
      </p:pic>
    </p:spTree>
  </p:cSld>
  <p:clrMapOvr>
    <a:masterClrMapping/>
  </p:clrMapOvr>
</p:sld>
</file>

<file path=ppt/slides/slide17.xml><?xml version="1.0" encoding="utf-8"?>
<p:sld xmlns:p="http://schemas.openxmlformats.org/presentationml/2006/main" xmlns:a="http://schemas.openxmlformats.org/drawingml/2006/main" xmlns:r="http://schemas.openxmlformats.org/officeDocument/2006/relationships">
  <p:cSld>
    <p:spTree>
      <p:nvGrpSpPr>
        <p:cNvPr id="1" name="Shape 171"/>
        <p:cNvGrpSpPr/>
        <p:nvPr/>
      </p:nvGrpSpPr>
      <p:grpSpPr>
        <a:xfrm>
          <a:off x="0" y="0"/>
          <a:ext cx="0" cy="0"/>
          <a:chOff x="0" y="0"/>
          <a:chExt cx="0" cy="0"/>
        </a:xfrm>
      </p:grpSpPr>
      <p:sp>
        <p:nvSpPr>
          <p:cNvPr id="172" name="Google Shape;172;p16"/>
          <p:cNvSpPr txBox="1">
            <a:spLocks noGrp="1"/>
          </p:cNvSpPr>
          <p:nvPr>
            <p:ph type="title"/>
          </p:nvPr>
        </p:nvSpPr>
        <p:spPr>
          <a:prstGeom prst="rect">
            <a:avLst/>
          </a:prstGeom>
          <a:noFill/>
          <a:ln>
            <a:noFill/>
          </a:ln>
        </p:spPr>
        <p:txBody>
          <a:bodyPr anchor="ctr" anchorCtr="0" bIns="45700" lIns="91425" rIns="91425" spcFirstLastPara="1" tIns="45700" wrap="square">
            <a:noAutofit/>
          </a:bodyPr>
          <a:lstStyle/>
          <a:p>
            <a:pPr algn="l" indent="0" lvl="0" marL="0" marR="0" rtl="0">
              <a:lnSpc>
                <a:spcPct val="90000"/>
              </a:lnSpc>
              <a:spcBef>
                <a:spcPts val="0"/>
              </a:spcBef>
              <a:spcAft>
                <a:spcPts val="0"/>
              </a:spcAft>
              <a:buClr>
                <a:schemeClr val="dk1"/>
              </a:buClr>
              <a:buSzPts val="4400"/>
              <a:buFont typeface="Century Gothic"/>
              <a:buNone/>
            </a:pPr>
            <a:r>
              <a:rPr lang="en-US"/>
              <a:t>The Job Offer</a:t>
            </a:r>
            <a:endParaRPr/>
          </a:p>
        </p:txBody>
      </p:sp>
      <p:sp>
        <p:nvSpPr>
          <p:cNvPr id="173" name="Google Shape;173;p16"/>
          <p:cNvSpPr txBox="1">
            <a:spLocks noGrp="1"/>
          </p:cNvSpPr>
          <p:nvPr>
            <p:ph idx="1" type="body"/>
          </p:nvPr>
        </p:nvSpPr>
        <p:spPr>
          <a:xfrm>
            <a:off x="838200" y="1825625"/>
            <a:ext cx="5334000" cy="4351338"/>
          </a:xfrm>
          <a:prstGeom prst="rect">
            <a:avLst/>
          </a:prstGeom>
          <a:noFill/>
          <a:ln>
            <a:noFill/>
          </a:ln>
        </p:spPr>
        <p:txBody>
          <a:bodyPr anchor="t" anchorCtr="0" bIns="45700" lIns="91425" rIns="91425" spcFirstLastPara="1" tIns="45700" wrap="square">
            <a:noAutofit/>
          </a:bodyPr>
          <a:lstStyle/>
          <a:p>
            <a:pPr algn="l" indent="-304800" lvl="0" marL="342900" marR="0" rtl="0">
              <a:lnSpc>
                <a:spcPct val="90000"/>
              </a:lnSpc>
              <a:spcBef>
                <a:spcPts val="750"/>
              </a:spcBef>
              <a:spcAft>
                <a:spcPts val="0"/>
              </a:spcAft>
              <a:buClr>
                <a:schemeClr val="dk1"/>
              </a:buClr>
              <a:buSzPts val="2800"/>
              <a:buFont typeface="Arial"/>
              <a:buChar char="•"/>
            </a:pPr>
            <a:r>
              <a:rPr dirty="0" lang="en-US"/>
              <a:t>Once hiring manager decides who they’d like to hire, HR makes an offer</a:t>
            </a:r>
            <a:endParaRPr dirty="0"/>
          </a:p>
          <a:p>
            <a:pPr algn="l" indent="-304800" lvl="0" marL="342900" marR="0" rtl="0">
              <a:lnSpc>
                <a:spcPct val="90000"/>
              </a:lnSpc>
              <a:spcBef>
                <a:spcPts val="750"/>
              </a:spcBef>
              <a:spcAft>
                <a:spcPts val="0"/>
              </a:spcAft>
              <a:buClr>
                <a:schemeClr val="dk1"/>
              </a:buClr>
              <a:buSzPts val="2800"/>
              <a:buFont typeface="Arial"/>
              <a:buChar char="•"/>
            </a:pPr>
            <a:r>
              <a:rPr dirty="0" lang="en-US"/>
              <a:t>Includes information about salary and benefits as well as details about job requirements</a:t>
            </a:r>
            <a:endParaRPr dirty="0"/>
          </a:p>
          <a:p>
            <a:pPr algn="l" indent="-304800" lvl="0" marL="342900" marR="0" rtl="0">
              <a:lnSpc>
                <a:spcPct val="90000"/>
              </a:lnSpc>
              <a:spcBef>
                <a:spcPts val="750"/>
              </a:spcBef>
              <a:spcAft>
                <a:spcPts val="0"/>
              </a:spcAft>
              <a:buClr>
                <a:schemeClr val="dk1"/>
              </a:buClr>
              <a:buSzPts val="2800"/>
              <a:buFont typeface="Arial"/>
              <a:buChar char="•"/>
            </a:pPr>
            <a:r>
              <a:rPr dirty="0" lang="en-US"/>
              <a:t>If candidate is interested, they will need to sign contract</a:t>
            </a:r>
            <a:endParaRPr dirty="0"/>
          </a:p>
          <a:p>
            <a:pPr algn="l" indent="-304800" lvl="0" marL="342900" marR="0" rtl="0">
              <a:lnSpc>
                <a:spcPct val="90000"/>
              </a:lnSpc>
              <a:spcBef>
                <a:spcPts val="750"/>
              </a:spcBef>
              <a:spcAft>
                <a:spcPts val="0"/>
              </a:spcAft>
              <a:buClr>
                <a:schemeClr val="dk1"/>
              </a:buClr>
              <a:buSzPts val="2800"/>
              <a:buFont typeface="Arial"/>
              <a:buChar char="•"/>
            </a:pPr>
            <a:r>
              <a:rPr dirty="0" lang="en-US"/>
              <a:t>Must have concrete reasons for choosing one candidate over another</a:t>
            </a:r>
            <a:endParaRPr dirty="0"/>
          </a:p>
        </p:txBody>
      </p:sp>
      <p:pic>
        <p:nvPicPr>
          <p:cNvPr descr="A person wearing a suit. They are extending their hand for a handshake." id="174" name="Google Shape;174;p16"/>
          <p:cNvPicPr preferRelativeResize="0"/>
          <p:nvPr/>
        </p:nvPicPr>
        <p:blipFill rotWithShape="1">
          <a:blip r:embed="rId3">
            <a:alphaModFix/>
          </a:blip>
          <a:srcRect l="30" r="29"/>
          <a:stretch/>
        </p:blipFill>
        <p:spPr>
          <a:xfrm>
            <a:off x="6172200" y="1949803"/>
            <a:ext cx="5181600" cy="3886200"/>
          </a:xfrm>
          <a:prstGeom prst="rect">
            <a:avLst/>
          </a:prstGeom>
          <a:noFill/>
          <a:ln>
            <a:noFill/>
          </a:ln>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78"/>
        <p:cNvGrpSpPr/>
        <p:nvPr/>
      </p:nvGrpSpPr>
      <p:grpSpPr>
        <a:xfrm>
          <a:off x="0" y="0"/>
          <a:ext cx="0" cy="0"/>
          <a:chOff x="0" y="0"/>
          <a:chExt cx="0" cy="0"/>
        </a:xfrm>
      </p:grpSpPr>
      <p:sp>
        <p:nvSpPr>
          <p:cNvPr id="179" name="Google Shape;179;p17"/>
          <p:cNvSpPr txBox="1">
            <a:spLocks noGrp="1"/>
          </p:cNvSpPr>
          <p:nvPr>
            <p:ph type="title"/>
          </p:nvPr>
        </p:nvSpPr>
        <p:spPr>
          <a:prstGeom prst="rect">
            <a:avLst/>
          </a:prstGeom>
          <a:noFill/>
          <a:ln>
            <a:noFill/>
          </a:ln>
        </p:spPr>
        <p:txBody>
          <a:bodyPr spcFirstLastPara="1" wrap="square" lIns="91425" tIns="45700" rIns="91425" bIns="45700" anchor="ctr" anchorCtr="0">
            <a:noAutofit/>
          </a:bodyPr>
          <a:lstStyle/>
          <a:p>
            <a:pPr marL="0" marR="0" lvl="0" indent="0" algn="ctr" rtl="0">
              <a:lnSpc>
                <a:spcPct val="90000"/>
              </a:lnSpc>
              <a:spcBef>
                <a:spcPts val="0"/>
              </a:spcBef>
              <a:spcAft>
                <a:spcPts val="0"/>
              </a:spcAft>
              <a:buClr>
                <a:schemeClr val="dk1"/>
              </a:buClr>
              <a:buSzPts val="5000"/>
              <a:buFont typeface="Century Gothic"/>
              <a:buNone/>
            </a:pPr>
            <a:r>
              <a:rPr lang="en-US"/>
              <a:t>Employee Orientation and Training</a:t>
            </a:r>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83"/>
        <p:cNvGrpSpPr/>
        <p:nvPr/>
      </p:nvGrpSpPr>
      <p:grpSpPr>
        <a:xfrm>
          <a:off x="0" y="0"/>
          <a:ext cx="0" cy="0"/>
          <a:chOff x="0" y="0"/>
          <a:chExt cx="0" cy="0"/>
        </a:xfrm>
      </p:grpSpPr>
      <p:sp>
        <p:nvSpPr>
          <p:cNvPr id="184" name="Google Shape;184;p18"/>
          <p:cNvSpPr txBox="1">
            <a:spLocks noGrp="1"/>
          </p:cNvSpPr>
          <p:nvPr>
            <p:ph type="title"/>
          </p:nvPr>
        </p:nvSpPr>
        <p:spPr>
          <a:prstGeom prst="rect">
            <a:avLst/>
          </a:prstGeom>
          <a:no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SzPts val="4400"/>
              <a:buNone/>
            </a:pPr>
            <a:r>
              <a:rPr lang="en-US"/>
              <a:t>Learning Outcomes: Employee Orientation and Training</a:t>
            </a:r>
            <a:endParaRPr/>
          </a:p>
        </p:txBody>
      </p:sp>
      <p:sp>
        <p:nvSpPr>
          <p:cNvPr id="185" name="Google Shape;185;p18"/>
          <p:cNvSpPr txBox="1">
            <a:spLocks noGrp="1"/>
          </p:cNvSpPr>
          <p:nvPr>
            <p:ph type="body" idx="1"/>
          </p:nvPr>
        </p:nvSpPr>
        <p:spPr>
          <a:prstGeom prst="rect">
            <a:avLst/>
          </a:prstGeom>
          <a:noFill/>
          <a:ln>
            <a:noFill/>
          </a:ln>
        </p:spPr>
        <p:txBody>
          <a:bodyPr spcFirstLastPara="1" wrap="square" lIns="91425" tIns="45700" rIns="91425" bIns="45700" anchor="t" anchorCtr="0">
            <a:noAutofit/>
          </a:bodyPr>
          <a:lstStyle/>
          <a:p>
            <a:pPr marL="38100" lvl="0" indent="0" algn="l" rtl="0">
              <a:lnSpc>
                <a:spcPct val="90000"/>
              </a:lnSpc>
              <a:spcBef>
                <a:spcPts val="750"/>
              </a:spcBef>
              <a:spcAft>
                <a:spcPts val="0"/>
              </a:spcAft>
              <a:buSzPts val="2800"/>
              <a:buNone/>
            </a:pPr>
            <a:r>
              <a:rPr lang="en-US" sz="2400"/>
              <a:t>7.4: Describe employee orientation and training approaches 	</a:t>
            </a:r>
            <a:endParaRPr/>
          </a:p>
          <a:p>
            <a:pPr marL="582930" lvl="1" indent="0" algn="l" rtl="0">
              <a:lnSpc>
                <a:spcPct val="90000"/>
              </a:lnSpc>
              <a:spcBef>
                <a:spcPts val="375"/>
              </a:spcBef>
              <a:spcAft>
                <a:spcPts val="0"/>
              </a:spcAft>
              <a:buSzPts val="2400"/>
              <a:buNone/>
            </a:pPr>
            <a:r>
              <a:rPr lang="en-US" sz="2000"/>
              <a:t>7.4.1: Describe employee orientation approaches</a:t>
            </a:r>
            <a:endParaRPr/>
          </a:p>
          <a:p>
            <a:pPr marL="582930" lvl="1" indent="0" algn="l" rtl="0">
              <a:lnSpc>
                <a:spcPct val="90000"/>
              </a:lnSpc>
              <a:spcBef>
                <a:spcPts val="375"/>
              </a:spcBef>
              <a:spcAft>
                <a:spcPts val="0"/>
              </a:spcAft>
              <a:buSzPts val="2400"/>
              <a:buNone/>
            </a:pPr>
            <a:r>
              <a:rPr lang="en-US" sz="2000"/>
              <a:t>7.4.2: Describe employee training approaches</a:t>
            </a: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73"/>
        <p:cNvGrpSpPr/>
        <p:nvPr/>
      </p:nvGrpSpPr>
      <p:grpSpPr>
        <a:xfrm>
          <a:off x="0" y="0"/>
          <a:ext cx="0" cy="0"/>
          <a:chOff x="0" y="0"/>
          <a:chExt cx="0" cy="0"/>
        </a:xfrm>
      </p:grpSpPr>
      <p:sp>
        <p:nvSpPr>
          <p:cNvPr id="74" name="Google Shape;74;p2"/>
          <p:cNvSpPr txBox="1">
            <a:spLocks noGrp="1"/>
          </p:cNvSpPr>
          <p:nvPr>
            <p:ph type="title"/>
          </p:nvPr>
        </p:nvSpPr>
        <p:spPr>
          <a:prstGeom prst="rect">
            <a:avLst/>
          </a:prstGeom>
          <a:no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SzPts val="4400"/>
              <a:buNone/>
            </a:pPr>
            <a:r>
              <a:rPr lang="en-US"/>
              <a:t>Module Learning Outcomes</a:t>
            </a:r>
            <a:endParaRPr/>
          </a:p>
        </p:txBody>
      </p:sp>
      <p:sp>
        <p:nvSpPr>
          <p:cNvPr id="75" name="Google Shape;75;p2"/>
          <p:cNvSpPr txBox="1">
            <a:spLocks noGrp="1"/>
          </p:cNvSpPr>
          <p:nvPr>
            <p:ph type="body" idx="1"/>
          </p:nvPr>
        </p:nvSpPr>
        <p:spPr>
          <a:prstGeom prst="rect">
            <a:avLst/>
          </a:prstGeom>
          <a:noFill/>
          <a:ln>
            <a:noFill/>
          </a:ln>
        </p:spPr>
        <p:txBody>
          <a:bodyPr spcFirstLastPara="1" wrap="square" lIns="91425" tIns="45700" rIns="91425" bIns="45700" anchor="t" anchorCtr="0">
            <a:noAutofit/>
          </a:bodyPr>
          <a:lstStyle/>
          <a:p>
            <a:pPr marL="38100" lvl="0" indent="0" algn="l" rtl="0">
              <a:lnSpc>
                <a:spcPct val="90000"/>
              </a:lnSpc>
              <a:spcBef>
                <a:spcPts val="750"/>
              </a:spcBef>
              <a:spcAft>
                <a:spcPts val="0"/>
              </a:spcAft>
              <a:buSzPts val="2800"/>
              <a:buNone/>
            </a:pPr>
            <a:r>
              <a:rPr lang="en-US"/>
              <a:t>Discuss the purpose of HR management and its legal constraints</a:t>
            </a:r>
            <a:endParaRPr/>
          </a:p>
          <a:p>
            <a:pPr marL="38100" lvl="0" indent="0" algn="l" rtl="0">
              <a:lnSpc>
                <a:spcPct val="90000"/>
              </a:lnSpc>
              <a:spcBef>
                <a:spcPts val="750"/>
              </a:spcBef>
              <a:spcAft>
                <a:spcPts val="0"/>
              </a:spcAft>
              <a:buSzPts val="2800"/>
              <a:buNone/>
            </a:pPr>
            <a:endParaRPr/>
          </a:p>
          <a:p>
            <a:pPr marL="381000" lvl="1" indent="0" algn="l" rtl="0">
              <a:lnSpc>
                <a:spcPct val="90000"/>
              </a:lnSpc>
              <a:spcBef>
                <a:spcPts val="375"/>
              </a:spcBef>
              <a:spcAft>
                <a:spcPts val="0"/>
              </a:spcAft>
              <a:buSzPts val="2400"/>
              <a:buNone/>
            </a:pPr>
            <a:r>
              <a:rPr lang="en-US" u="sng">
                <a:solidFill>
                  <a:schemeClr val="hlink"/>
                </a:solidFill>
                <a:hlinkClick r:id="rId3" action="ppaction://hlinksldjump"/>
              </a:rPr>
              <a:t>7.1: Explain the purpose of human resource management for both the organization and individuals</a:t>
            </a:r>
            <a:endParaRPr/>
          </a:p>
          <a:p>
            <a:pPr marL="381000" lvl="1" indent="0" algn="l" rtl="0">
              <a:lnSpc>
                <a:spcPct val="90000"/>
              </a:lnSpc>
              <a:spcBef>
                <a:spcPts val="375"/>
              </a:spcBef>
              <a:spcAft>
                <a:spcPts val="0"/>
              </a:spcAft>
              <a:buSzPts val="2400"/>
              <a:buNone/>
            </a:pPr>
            <a:r>
              <a:rPr lang="en-US" u="sng">
                <a:solidFill>
                  <a:schemeClr val="hlink"/>
                </a:solidFill>
                <a:hlinkClick r:id="rId4" action="ppaction://hlinksldjump"/>
              </a:rPr>
              <a:t>7.2: Summarize the key laws affecting human resource practices</a:t>
            </a:r>
            <a:endParaRPr/>
          </a:p>
          <a:p>
            <a:pPr marL="381000" lvl="1" indent="0" algn="l" rtl="0">
              <a:lnSpc>
                <a:spcPct val="90000"/>
              </a:lnSpc>
              <a:spcBef>
                <a:spcPts val="375"/>
              </a:spcBef>
              <a:spcAft>
                <a:spcPts val="0"/>
              </a:spcAft>
              <a:buSzPts val="2400"/>
              <a:buNone/>
            </a:pPr>
            <a:r>
              <a:rPr lang="en-US" u="sng">
                <a:solidFill>
                  <a:schemeClr val="hlink"/>
                </a:solidFill>
                <a:hlinkClick r:id="rId5" action="ppaction://hlinksldjump"/>
              </a:rPr>
              <a:t>7.3: Describe effective strategies for recruiting and selecting qualified job applicants</a:t>
            </a:r>
            <a:endParaRPr/>
          </a:p>
          <a:p>
            <a:pPr marL="381000" lvl="1" indent="0" algn="l" rtl="0">
              <a:lnSpc>
                <a:spcPct val="90000"/>
              </a:lnSpc>
              <a:spcBef>
                <a:spcPts val="375"/>
              </a:spcBef>
              <a:spcAft>
                <a:spcPts val="0"/>
              </a:spcAft>
              <a:buSzPts val="2400"/>
              <a:buNone/>
            </a:pPr>
            <a:r>
              <a:rPr lang="en-US" u="sng">
                <a:solidFill>
                  <a:schemeClr val="hlink"/>
                </a:solidFill>
                <a:hlinkClick r:id="rId6" action="ppaction://hlinksldjump"/>
              </a:rPr>
              <a:t>7.4: Describe employee orientation and training approaches</a:t>
            </a:r>
            <a:endParaRPr/>
          </a:p>
          <a:p>
            <a:pPr marL="381000" lvl="1" indent="0" algn="l" rtl="0">
              <a:lnSpc>
                <a:spcPct val="90000"/>
              </a:lnSpc>
              <a:spcBef>
                <a:spcPts val="375"/>
              </a:spcBef>
              <a:spcAft>
                <a:spcPts val="0"/>
              </a:spcAft>
              <a:buSzPts val="2400"/>
              <a:buNone/>
            </a:pPr>
            <a:r>
              <a:rPr lang="en-US" u="sng">
                <a:solidFill>
                  <a:schemeClr val="hlink"/>
                </a:solidFill>
                <a:hlinkClick r:id="rId7" action="ppaction://hlinksldjump"/>
              </a:rPr>
              <a:t>7.5: Describe employee development and performance evaluations</a:t>
            </a:r>
            <a:endParaRPr/>
          </a:p>
          <a:p>
            <a:pPr marL="381000" lvl="1" indent="0" algn="l" rtl="0">
              <a:lnSpc>
                <a:spcPct val="90000"/>
              </a:lnSpc>
              <a:spcBef>
                <a:spcPts val="375"/>
              </a:spcBef>
              <a:spcAft>
                <a:spcPts val="0"/>
              </a:spcAft>
              <a:buSzPts val="2400"/>
              <a:buNone/>
            </a:pPr>
            <a:r>
              <a:rPr lang="en-US" u="sng">
                <a:solidFill>
                  <a:schemeClr val="hlink"/>
                </a:solidFill>
                <a:hlinkClick r:id="rId8" action="ppaction://hlinksldjump"/>
              </a:rPr>
              <a:t>7.6: Describe common employee compensation, incentive, and benefits strategies</a:t>
            </a:r>
            <a:endParaRPr/>
          </a:p>
          <a:p>
            <a:pPr marL="381000" lvl="1" indent="0" algn="l" rtl="0">
              <a:lnSpc>
                <a:spcPct val="90000"/>
              </a:lnSpc>
              <a:spcBef>
                <a:spcPts val="375"/>
              </a:spcBef>
              <a:spcAft>
                <a:spcPts val="0"/>
              </a:spcAft>
              <a:buSzPts val="2400"/>
              <a:buNone/>
            </a:pPr>
            <a:r>
              <a:rPr lang="en-US" u="sng">
                <a:solidFill>
                  <a:schemeClr val="hlink"/>
                </a:solidFill>
                <a:hlinkClick r:id="rId9" action="ppaction://hlinksldjump"/>
              </a:rPr>
              <a:t>7.7: Describe the options for employee separation/termination</a:t>
            </a:r>
            <a:endParaRPr/>
          </a:p>
          <a:p>
            <a:pPr marL="381000" lvl="1" indent="0" algn="l" rtl="0">
              <a:lnSpc>
                <a:spcPct val="90000"/>
              </a:lnSpc>
              <a:spcBef>
                <a:spcPts val="375"/>
              </a:spcBef>
              <a:spcAft>
                <a:spcPts val="0"/>
              </a:spcAft>
              <a:buSzPts val="2400"/>
              <a:buNone/>
            </a:pPr>
            <a:r>
              <a:rPr lang="en-US" u="sng">
                <a:solidFill>
                  <a:schemeClr val="hlink"/>
                </a:solidFill>
                <a:hlinkClick r:id="rId10" action="ppaction://hlinksldjump"/>
              </a:rPr>
              <a:t>7.8: Describe current trends and challenges in HR management</a:t>
            </a:r>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90"/>
        <p:cNvGrpSpPr/>
        <p:nvPr/>
      </p:nvGrpSpPr>
      <p:grpSpPr>
        <a:xfrm>
          <a:off x="0" y="0"/>
          <a:ext cx="0" cy="0"/>
          <a:chOff x="0" y="0"/>
          <a:chExt cx="0" cy="0"/>
        </a:xfrm>
      </p:grpSpPr>
      <p:sp>
        <p:nvSpPr>
          <p:cNvPr id="191" name="Google Shape;191;p19"/>
          <p:cNvSpPr txBox="1">
            <a:spLocks noGrp="1"/>
          </p:cNvSpPr>
          <p:nvPr>
            <p:ph type="title"/>
          </p:nvPr>
        </p:nvSpPr>
        <p:spPr>
          <a:prstGeom prst="rect">
            <a:avLst/>
          </a:prstGeom>
          <a:noFill/>
          <a:ln>
            <a:noFill/>
          </a:ln>
        </p:spPr>
        <p:txBody>
          <a:bodyPr spcFirstLastPara="1" wrap="square" lIns="91425" tIns="45700" rIns="91425" bIns="45700" anchor="ctr" anchorCtr="0">
            <a:noAutofit/>
          </a:bodyPr>
          <a:lstStyle/>
          <a:p>
            <a:pPr marL="0" marR="0" lvl="0" indent="0" algn="l" rtl="0">
              <a:lnSpc>
                <a:spcPct val="90000"/>
              </a:lnSpc>
              <a:spcBef>
                <a:spcPts val="0"/>
              </a:spcBef>
              <a:spcAft>
                <a:spcPts val="0"/>
              </a:spcAft>
              <a:buClr>
                <a:schemeClr val="dk1"/>
              </a:buClr>
              <a:buSzPts val="4400"/>
              <a:buFont typeface="Century Gothic"/>
              <a:buNone/>
            </a:pPr>
            <a:r>
              <a:rPr lang="en-US"/>
              <a:t>Basics of Employee Orientation and Training</a:t>
            </a:r>
            <a:endParaRPr/>
          </a:p>
        </p:txBody>
      </p:sp>
      <p:sp>
        <p:nvSpPr>
          <p:cNvPr id="192" name="Google Shape;192;p19"/>
          <p:cNvSpPr txBox="1">
            <a:spLocks noGrp="1"/>
          </p:cNvSpPr>
          <p:nvPr>
            <p:ph type="body" idx="1"/>
          </p:nvPr>
        </p:nvSpPr>
        <p:spPr>
          <a:prstGeom prst="rect">
            <a:avLst/>
          </a:prstGeom>
          <a:noFill/>
          <a:ln>
            <a:noFill/>
          </a:ln>
        </p:spPr>
        <p:txBody>
          <a:bodyPr spcFirstLastPara="1" wrap="square" lIns="91425" tIns="45700" rIns="91425" bIns="45700" anchor="t" anchorCtr="0">
            <a:noAutofit/>
          </a:bodyPr>
          <a:lstStyle/>
          <a:p>
            <a:pPr marL="342900" marR="0" lvl="0" indent="-304800" algn="l" rtl="0">
              <a:lnSpc>
                <a:spcPct val="90000"/>
              </a:lnSpc>
              <a:spcBef>
                <a:spcPts val="750"/>
              </a:spcBef>
              <a:spcAft>
                <a:spcPts val="0"/>
              </a:spcAft>
              <a:buClr>
                <a:schemeClr val="dk1"/>
              </a:buClr>
              <a:buSzPts val="2800"/>
              <a:buFont typeface="Arial"/>
              <a:buChar char="•"/>
            </a:pPr>
            <a:r>
              <a:rPr lang="en-US"/>
              <a:t>When employee first arrives, they more than likely have preconceived notions about what is expected</a:t>
            </a:r>
            <a:endParaRPr/>
          </a:p>
          <a:p>
            <a:pPr marL="342900" marR="0" lvl="0" indent="-304800" algn="l" rtl="0">
              <a:lnSpc>
                <a:spcPct val="90000"/>
              </a:lnSpc>
              <a:spcBef>
                <a:spcPts val="750"/>
              </a:spcBef>
              <a:spcAft>
                <a:spcPts val="0"/>
              </a:spcAft>
              <a:buClr>
                <a:schemeClr val="dk1"/>
              </a:buClr>
              <a:buSzPts val="2800"/>
              <a:buFont typeface="Arial"/>
              <a:buChar char="•"/>
            </a:pPr>
            <a:r>
              <a:rPr lang="en-US"/>
              <a:t>Serve many positive purposes:</a:t>
            </a:r>
            <a:endParaRPr/>
          </a:p>
          <a:p>
            <a:pPr marL="685800" lvl="1" indent="-285750" algn="l" rtl="0">
              <a:lnSpc>
                <a:spcPct val="90000"/>
              </a:lnSpc>
              <a:spcBef>
                <a:spcPts val="375"/>
              </a:spcBef>
              <a:spcAft>
                <a:spcPts val="0"/>
              </a:spcAft>
              <a:buSzPts val="2400"/>
              <a:buChar char="•"/>
            </a:pPr>
            <a:r>
              <a:rPr lang="en-US"/>
              <a:t>Lower costs by helping employee get up to speed</a:t>
            </a:r>
            <a:endParaRPr/>
          </a:p>
          <a:p>
            <a:pPr marL="685800" lvl="1" indent="-285750" algn="l" rtl="0">
              <a:lnSpc>
                <a:spcPct val="90000"/>
              </a:lnSpc>
              <a:spcBef>
                <a:spcPts val="375"/>
              </a:spcBef>
              <a:spcAft>
                <a:spcPts val="0"/>
              </a:spcAft>
              <a:buSzPts val="2400"/>
              <a:buChar char="•"/>
            </a:pPr>
            <a:r>
              <a:rPr lang="en-US"/>
              <a:t>Help employee gain confidence and feel valued</a:t>
            </a:r>
            <a:endParaRPr/>
          </a:p>
          <a:p>
            <a:pPr marL="685800" lvl="1" indent="-285750" algn="l" rtl="0">
              <a:lnSpc>
                <a:spcPct val="90000"/>
              </a:lnSpc>
              <a:spcBef>
                <a:spcPts val="375"/>
              </a:spcBef>
              <a:spcAft>
                <a:spcPts val="0"/>
              </a:spcAft>
              <a:buSzPts val="2400"/>
              <a:buChar char="•"/>
            </a:pPr>
            <a:r>
              <a:rPr lang="en-US"/>
              <a:t>Improve employee’s performance by helping them build skills and relationships quickly</a:t>
            </a:r>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197"/>
        <p:cNvGrpSpPr/>
        <p:nvPr/>
      </p:nvGrpSpPr>
      <p:grpSpPr>
        <a:xfrm>
          <a:off x="0" y="0"/>
          <a:ext cx="0" cy="0"/>
          <a:chOff x="0" y="0"/>
          <a:chExt cx="0" cy="0"/>
        </a:xfrm>
      </p:grpSpPr>
      <p:sp>
        <p:nvSpPr>
          <p:cNvPr id="198" name="Google Shape;198;p20"/>
          <p:cNvSpPr txBox="1">
            <a:spLocks noGrp="1"/>
          </p:cNvSpPr>
          <p:nvPr>
            <p:ph type="title"/>
          </p:nvPr>
        </p:nvSpPr>
        <p:spPr>
          <a:prstGeom prst="rect">
            <a:avLst/>
          </a:prstGeom>
          <a:noFill/>
          <a:ln>
            <a:noFill/>
          </a:ln>
        </p:spPr>
        <p:txBody>
          <a:bodyPr spcFirstLastPara="1" wrap="square" lIns="91425" tIns="45700" rIns="91425" bIns="45700" anchor="ctr" anchorCtr="0">
            <a:noAutofit/>
          </a:bodyPr>
          <a:lstStyle/>
          <a:p>
            <a:pPr marL="0" marR="0" lvl="0" indent="0" algn="l" rtl="0">
              <a:lnSpc>
                <a:spcPct val="90000"/>
              </a:lnSpc>
              <a:spcBef>
                <a:spcPts val="0"/>
              </a:spcBef>
              <a:spcAft>
                <a:spcPts val="0"/>
              </a:spcAft>
              <a:buClr>
                <a:schemeClr val="dk1"/>
              </a:buClr>
              <a:buSzPts val="4400"/>
              <a:buFont typeface="Century Gothic"/>
              <a:buNone/>
            </a:pPr>
            <a:r>
              <a:rPr lang="en-US"/>
              <a:t>How HR Onboard Employees and Managers</a:t>
            </a:r>
            <a:endParaRPr/>
          </a:p>
        </p:txBody>
      </p:sp>
      <p:sp>
        <p:nvSpPr>
          <p:cNvPr id="199" name="Google Shape;199;p20"/>
          <p:cNvSpPr txBox="1">
            <a:spLocks noGrp="1"/>
          </p:cNvSpPr>
          <p:nvPr>
            <p:ph type="body" idx="1"/>
          </p:nvPr>
        </p:nvSpPr>
        <p:spPr>
          <a:prstGeom prst="rect">
            <a:avLst/>
          </a:prstGeom>
          <a:noFill/>
          <a:ln>
            <a:noFill/>
          </a:ln>
        </p:spPr>
        <p:txBody>
          <a:bodyPr spcFirstLastPara="1" wrap="square" lIns="91425" tIns="45700" rIns="91425" bIns="45700" anchor="t" anchorCtr="0">
            <a:noAutofit/>
          </a:bodyPr>
          <a:lstStyle/>
          <a:p>
            <a:pPr marL="342900" marR="0" lvl="0" indent="-304800" algn="l" rtl="0">
              <a:lnSpc>
                <a:spcPct val="90000"/>
              </a:lnSpc>
              <a:spcBef>
                <a:spcPts val="750"/>
              </a:spcBef>
              <a:spcAft>
                <a:spcPts val="0"/>
              </a:spcAft>
              <a:buClr>
                <a:schemeClr val="dk1"/>
              </a:buClr>
              <a:buSzPts val="2800"/>
              <a:buFont typeface="Arial"/>
              <a:buChar char="•"/>
            </a:pPr>
            <a:r>
              <a:rPr lang="en-US"/>
              <a:t>HR professionals are usually in charge of ensuring new hires have completed all paperwork, signed up for benefits, reviewed ethics policies, and received tour of workplace</a:t>
            </a:r>
            <a:endParaRPr/>
          </a:p>
          <a:p>
            <a:pPr marL="342900" marR="0" lvl="0" indent="-304800" algn="l" rtl="0">
              <a:lnSpc>
                <a:spcPct val="90000"/>
              </a:lnSpc>
              <a:spcBef>
                <a:spcPts val="750"/>
              </a:spcBef>
              <a:spcAft>
                <a:spcPts val="0"/>
              </a:spcAft>
              <a:buClr>
                <a:schemeClr val="dk1"/>
              </a:buClr>
              <a:buSzPts val="2800"/>
              <a:buFont typeface="Arial"/>
              <a:buChar char="•"/>
            </a:pPr>
            <a:r>
              <a:rPr lang="en-US"/>
              <a:t>Also set up and implement training</a:t>
            </a:r>
            <a:endParaRPr/>
          </a:p>
          <a:p>
            <a:pPr marL="342900" marR="0" lvl="0" indent="-304800" algn="l" rtl="0">
              <a:lnSpc>
                <a:spcPct val="90000"/>
              </a:lnSpc>
              <a:spcBef>
                <a:spcPts val="750"/>
              </a:spcBef>
              <a:spcAft>
                <a:spcPts val="0"/>
              </a:spcAft>
              <a:buClr>
                <a:schemeClr val="dk1"/>
              </a:buClr>
              <a:buSzPts val="2800"/>
              <a:buFont typeface="Arial"/>
              <a:buChar char="•"/>
            </a:pPr>
            <a:r>
              <a:rPr lang="en-US"/>
              <a:t>Managers will: send welcome letters, meet with HR to discuss hiring, meet with team members, assign individuals to mentor, plan new hire’s schedule, plan for training the new hire, set up lunch plans to get to know each other, etc.</a:t>
            </a:r>
            <a:endParaRPr/>
          </a:p>
        </p:txBody>
      </p:sp>
    </p:spTree>
  </p:cSld>
  <p:clrMapOvr>
    <a:masterClrMapping/>
  </p:clrMapOvr>
</p:sld>
</file>

<file path=ppt/slides/slide22.xml><?xml version="1.0" encoding="utf-8"?>
<p:sld xmlns:p="http://schemas.openxmlformats.org/presentationml/2006/main" xmlns:a="http://schemas.openxmlformats.org/drawingml/2006/main" xmlns:r="http://schemas.openxmlformats.org/officeDocument/2006/relationships">
  <p:cSld>
    <p:spTree>
      <p:nvGrpSpPr>
        <p:cNvPr id="1" name="Shape 204"/>
        <p:cNvGrpSpPr/>
        <p:nvPr/>
      </p:nvGrpSpPr>
      <p:grpSpPr>
        <a:xfrm>
          <a:off x="0" y="0"/>
          <a:ext cx="0" cy="0"/>
          <a:chOff x="0" y="0"/>
          <a:chExt cx="0" cy="0"/>
        </a:xfrm>
      </p:grpSpPr>
      <p:sp>
        <p:nvSpPr>
          <p:cNvPr id="205" name="Google Shape;205;p21"/>
          <p:cNvSpPr txBox="1">
            <a:spLocks noGrp="1"/>
          </p:cNvSpPr>
          <p:nvPr>
            <p:ph type="title"/>
          </p:nvPr>
        </p:nvSpPr>
        <p:spPr>
          <a:prstGeom prst="rect">
            <a:avLst/>
          </a:prstGeom>
          <a:noFill/>
          <a:ln>
            <a:noFill/>
          </a:ln>
        </p:spPr>
        <p:txBody>
          <a:bodyPr anchor="ctr" anchorCtr="0" bIns="45700" lIns="91425" rIns="91425" spcFirstLastPara="1" tIns="45700" wrap="square">
            <a:noAutofit/>
          </a:bodyPr>
          <a:lstStyle/>
          <a:p>
            <a:pPr algn="l" indent="0" lvl="0" marL="0" marR="0" rtl="0">
              <a:lnSpc>
                <a:spcPct val="90000"/>
              </a:lnSpc>
              <a:spcBef>
                <a:spcPts val="0"/>
              </a:spcBef>
              <a:spcAft>
                <a:spcPts val="0"/>
              </a:spcAft>
              <a:buClr>
                <a:schemeClr val="dk1"/>
              </a:buClr>
              <a:buSzPts val="4400"/>
              <a:buFont typeface="Century Gothic"/>
              <a:buNone/>
            </a:pPr>
            <a:r>
              <a:rPr lang="en-US"/>
              <a:t>Employee Training</a:t>
            </a:r>
            <a:endParaRPr/>
          </a:p>
        </p:txBody>
      </p:sp>
      <p:sp>
        <p:nvSpPr>
          <p:cNvPr id="206" name="Google Shape;206;p21"/>
          <p:cNvSpPr txBox="1">
            <a:spLocks noGrp="1"/>
          </p:cNvSpPr>
          <p:nvPr>
            <p:ph idx="1" type="body"/>
          </p:nvPr>
        </p:nvSpPr>
        <p:spPr>
          <a:xfrm>
            <a:off x="838200" y="1825625"/>
            <a:ext cx="5334000" cy="4351338"/>
          </a:xfrm>
          <a:prstGeom prst="rect">
            <a:avLst/>
          </a:prstGeom>
          <a:noFill/>
          <a:ln>
            <a:noFill/>
          </a:ln>
        </p:spPr>
        <p:txBody>
          <a:bodyPr anchor="t" anchorCtr="0" bIns="45700" lIns="91425" rIns="91425" spcFirstLastPara="1" tIns="45700" wrap="square">
            <a:noAutofit/>
          </a:bodyPr>
          <a:lstStyle/>
          <a:p>
            <a:pPr algn="l" indent="-304800" lvl="0" marL="342900" marR="0" rtl="0">
              <a:lnSpc>
                <a:spcPct val="90000"/>
              </a:lnSpc>
              <a:spcBef>
                <a:spcPts val="750"/>
              </a:spcBef>
              <a:spcAft>
                <a:spcPts val="0"/>
              </a:spcAft>
              <a:buClr>
                <a:schemeClr val="dk1"/>
              </a:buClr>
              <a:buSzPts val="2800"/>
              <a:buFont typeface="Arial"/>
              <a:buChar char="•"/>
            </a:pPr>
            <a:r>
              <a:rPr dirty="0" lang="en-US"/>
              <a:t>Self-paced online training</a:t>
            </a:r>
            <a:endParaRPr dirty="0"/>
          </a:p>
          <a:p>
            <a:pPr algn="l" indent="-304800" lvl="0" marL="342900" marR="0" rtl="0">
              <a:lnSpc>
                <a:spcPct val="90000"/>
              </a:lnSpc>
              <a:spcBef>
                <a:spcPts val="750"/>
              </a:spcBef>
              <a:spcAft>
                <a:spcPts val="0"/>
              </a:spcAft>
              <a:buClr>
                <a:schemeClr val="dk1"/>
              </a:buClr>
              <a:buSzPts val="2800"/>
              <a:buFont typeface="Arial"/>
              <a:buChar char="•"/>
            </a:pPr>
            <a:r>
              <a:rPr dirty="0" lang="en-US"/>
              <a:t>Hands-on training with equipment</a:t>
            </a:r>
            <a:endParaRPr dirty="0"/>
          </a:p>
          <a:p>
            <a:pPr algn="l" indent="-304800" lvl="0" marL="342900" marR="0" rtl="0">
              <a:lnSpc>
                <a:spcPct val="90000"/>
              </a:lnSpc>
              <a:spcBef>
                <a:spcPts val="750"/>
              </a:spcBef>
              <a:spcAft>
                <a:spcPts val="0"/>
              </a:spcAft>
              <a:buClr>
                <a:schemeClr val="dk1"/>
              </a:buClr>
              <a:buSzPts val="2800"/>
              <a:buFont typeface="Arial"/>
              <a:buChar char="•"/>
            </a:pPr>
            <a:r>
              <a:rPr dirty="0" lang="en-US"/>
              <a:t>Leader-led group training for “soft” skills (coaching, team-building)</a:t>
            </a:r>
            <a:endParaRPr dirty="0"/>
          </a:p>
          <a:p>
            <a:pPr algn="l" indent="-304800" lvl="0" marL="342900" marR="0" rtl="0">
              <a:lnSpc>
                <a:spcPct val="90000"/>
              </a:lnSpc>
              <a:spcBef>
                <a:spcPts val="750"/>
              </a:spcBef>
              <a:spcAft>
                <a:spcPts val="0"/>
              </a:spcAft>
              <a:buClr>
                <a:schemeClr val="dk1"/>
              </a:buClr>
              <a:buSzPts val="2800"/>
              <a:buFont typeface="Arial"/>
              <a:buChar char="•"/>
            </a:pPr>
            <a:r>
              <a:rPr dirty="0" lang="en-US"/>
              <a:t>Formal business courses</a:t>
            </a:r>
            <a:endParaRPr dirty="0"/>
          </a:p>
          <a:p>
            <a:pPr algn="l" indent="-304800" lvl="0" marL="342900" marR="0" rtl="0">
              <a:lnSpc>
                <a:spcPct val="90000"/>
              </a:lnSpc>
              <a:spcBef>
                <a:spcPts val="750"/>
              </a:spcBef>
              <a:spcAft>
                <a:spcPts val="0"/>
              </a:spcAft>
              <a:buClr>
                <a:schemeClr val="dk1"/>
              </a:buClr>
              <a:buSzPts val="2800"/>
              <a:buFont typeface="Arial"/>
              <a:buChar char="•"/>
            </a:pPr>
            <a:r>
              <a:rPr dirty="0" lang="en-US"/>
              <a:t>Shadowing skilled employee</a:t>
            </a:r>
            <a:endParaRPr dirty="0"/>
          </a:p>
          <a:p>
            <a:pPr algn="l" indent="-304800" lvl="0" marL="342900" marR="0" rtl="0">
              <a:lnSpc>
                <a:spcPct val="90000"/>
              </a:lnSpc>
              <a:spcBef>
                <a:spcPts val="750"/>
              </a:spcBef>
              <a:spcAft>
                <a:spcPts val="0"/>
              </a:spcAft>
              <a:buClr>
                <a:schemeClr val="dk1"/>
              </a:buClr>
              <a:buSzPts val="2800"/>
              <a:buFont typeface="Arial"/>
              <a:buChar char="•"/>
            </a:pPr>
            <a:r>
              <a:rPr dirty="0" lang="en-US"/>
              <a:t>Mentoring to review work</a:t>
            </a:r>
            <a:endParaRPr dirty="0"/>
          </a:p>
        </p:txBody>
      </p:sp>
      <p:pic>
        <p:nvPicPr>
          <p:cNvPr descr="Two women are doing work on a computer." id="207" name="Google Shape;207;p21"/>
          <p:cNvPicPr preferRelativeResize="0"/>
          <p:nvPr/>
        </p:nvPicPr>
        <p:blipFill rotWithShape="1">
          <a:blip r:embed="rId3">
            <a:alphaModFix/>
          </a:blip>
          <a:srcRect r="25"/>
          <a:stretch/>
        </p:blipFill>
        <p:spPr>
          <a:xfrm>
            <a:off x="6172200" y="1825625"/>
            <a:ext cx="5181600" cy="3890941"/>
          </a:xfrm>
          <a:prstGeom prst="rect">
            <a:avLst/>
          </a:prstGeom>
          <a:noFill/>
          <a:ln>
            <a:noFill/>
          </a:ln>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211"/>
        <p:cNvGrpSpPr/>
        <p:nvPr/>
      </p:nvGrpSpPr>
      <p:grpSpPr>
        <a:xfrm>
          <a:off x="0" y="0"/>
          <a:ext cx="0" cy="0"/>
          <a:chOff x="0" y="0"/>
          <a:chExt cx="0" cy="0"/>
        </a:xfrm>
      </p:grpSpPr>
      <p:sp>
        <p:nvSpPr>
          <p:cNvPr id="212" name="Google Shape;212;p22"/>
          <p:cNvSpPr txBox="1">
            <a:spLocks noGrp="1"/>
          </p:cNvSpPr>
          <p:nvPr>
            <p:ph type="title"/>
          </p:nvPr>
        </p:nvSpPr>
        <p:spPr>
          <a:prstGeom prst="rect">
            <a:avLst/>
          </a:prstGeom>
          <a:noFill/>
          <a:ln>
            <a:noFill/>
          </a:ln>
        </p:spPr>
        <p:txBody>
          <a:bodyPr spcFirstLastPara="1" wrap="square" lIns="91425" tIns="45700" rIns="91425" bIns="45700" anchor="ctr" anchorCtr="0">
            <a:noAutofit/>
          </a:bodyPr>
          <a:lstStyle/>
          <a:p>
            <a:pPr marL="0" marR="0" lvl="0" indent="0" algn="ctr" rtl="0">
              <a:lnSpc>
                <a:spcPct val="90000"/>
              </a:lnSpc>
              <a:spcBef>
                <a:spcPts val="0"/>
              </a:spcBef>
              <a:spcAft>
                <a:spcPts val="0"/>
              </a:spcAft>
              <a:buClr>
                <a:schemeClr val="dk1"/>
              </a:buClr>
              <a:buSzPts val="5000"/>
              <a:buFont typeface="Century Gothic"/>
              <a:buNone/>
            </a:pPr>
            <a:r>
              <a:rPr lang="en-US"/>
              <a:t>Employee Development and Performance Evaluations</a:t>
            </a:r>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216"/>
        <p:cNvGrpSpPr/>
        <p:nvPr/>
      </p:nvGrpSpPr>
      <p:grpSpPr>
        <a:xfrm>
          <a:off x="0" y="0"/>
          <a:ext cx="0" cy="0"/>
          <a:chOff x="0" y="0"/>
          <a:chExt cx="0" cy="0"/>
        </a:xfrm>
      </p:grpSpPr>
      <p:sp>
        <p:nvSpPr>
          <p:cNvPr id="217" name="Google Shape;217;p23"/>
          <p:cNvSpPr txBox="1">
            <a:spLocks noGrp="1"/>
          </p:cNvSpPr>
          <p:nvPr>
            <p:ph type="title"/>
          </p:nvPr>
        </p:nvSpPr>
        <p:spPr>
          <a:prstGeom prst="rect">
            <a:avLst/>
          </a:prstGeom>
          <a:no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SzPts val="4400"/>
              <a:buNone/>
            </a:pPr>
            <a:r>
              <a:rPr lang="en-US"/>
              <a:t>Learning Outcomes: Employee Development and Performance Evaluations </a:t>
            </a:r>
            <a:endParaRPr/>
          </a:p>
        </p:txBody>
      </p:sp>
      <p:sp>
        <p:nvSpPr>
          <p:cNvPr id="218" name="Google Shape;218;p23"/>
          <p:cNvSpPr txBox="1">
            <a:spLocks noGrp="1"/>
          </p:cNvSpPr>
          <p:nvPr>
            <p:ph type="body" idx="1"/>
          </p:nvPr>
        </p:nvSpPr>
        <p:spPr>
          <a:prstGeom prst="rect">
            <a:avLst/>
          </a:prstGeom>
          <a:noFill/>
          <a:ln>
            <a:noFill/>
          </a:ln>
        </p:spPr>
        <p:txBody>
          <a:bodyPr spcFirstLastPara="1" wrap="square" lIns="91425" tIns="45700" rIns="91425" bIns="45700" anchor="t" anchorCtr="0">
            <a:noAutofit/>
          </a:bodyPr>
          <a:lstStyle/>
          <a:p>
            <a:pPr marL="38100" lvl="0" indent="0" algn="l" rtl="0">
              <a:lnSpc>
                <a:spcPct val="90000"/>
              </a:lnSpc>
              <a:spcBef>
                <a:spcPts val="750"/>
              </a:spcBef>
              <a:spcAft>
                <a:spcPts val="0"/>
              </a:spcAft>
              <a:buSzPts val="2800"/>
              <a:buNone/>
            </a:pPr>
            <a:r>
              <a:rPr lang="en-US" sz="2400"/>
              <a:t>7.5: Describe employee development and performance evaluation	</a:t>
            </a:r>
            <a:endParaRPr/>
          </a:p>
          <a:p>
            <a:pPr marL="582930" lvl="1" indent="0" algn="l" rtl="0">
              <a:lnSpc>
                <a:spcPct val="90000"/>
              </a:lnSpc>
              <a:spcBef>
                <a:spcPts val="375"/>
              </a:spcBef>
              <a:spcAft>
                <a:spcPts val="0"/>
              </a:spcAft>
              <a:buSzPts val="2400"/>
              <a:buNone/>
            </a:pPr>
            <a:r>
              <a:rPr lang="en-US" sz="2000"/>
              <a:t>7.5.1: Describe employee development approaches</a:t>
            </a:r>
            <a:endParaRPr/>
          </a:p>
          <a:p>
            <a:pPr marL="582930" lvl="1" indent="0" algn="l" rtl="0">
              <a:lnSpc>
                <a:spcPct val="90000"/>
              </a:lnSpc>
              <a:spcBef>
                <a:spcPts val="375"/>
              </a:spcBef>
              <a:spcAft>
                <a:spcPts val="0"/>
              </a:spcAft>
              <a:buSzPts val="2400"/>
              <a:buNone/>
            </a:pPr>
            <a:r>
              <a:rPr lang="en-US" sz="2000"/>
              <a:t>7.5.2: Describe performance evaluation approaches</a:t>
            </a:r>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223"/>
        <p:cNvGrpSpPr/>
        <p:nvPr/>
      </p:nvGrpSpPr>
      <p:grpSpPr>
        <a:xfrm>
          <a:off x="0" y="0"/>
          <a:ext cx="0" cy="0"/>
          <a:chOff x="0" y="0"/>
          <a:chExt cx="0" cy="0"/>
        </a:xfrm>
      </p:grpSpPr>
      <p:sp>
        <p:nvSpPr>
          <p:cNvPr id="224" name="Google Shape;224;p24"/>
          <p:cNvSpPr txBox="1">
            <a:spLocks noGrp="1"/>
          </p:cNvSpPr>
          <p:nvPr>
            <p:ph type="title"/>
          </p:nvPr>
        </p:nvSpPr>
        <p:spPr>
          <a:prstGeom prst="rect">
            <a:avLst/>
          </a:prstGeom>
          <a:noFill/>
          <a:ln>
            <a:noFill/>
          </a:ln>
        </p:spPr>
        <p:txBody>
          <a:bodyPr spcFirstLastPara="1" wrap="square" lIns="91425" tIns="45700" rIns="91425" bIns="45700" anchor="ctr" anchorCtr="0">
            <a:noAutofit/>
          </a:bodyPr>
          <a:lstStyle/>
          <a:p>
            <a:pPr marL="0" marR="0" lvl="0" indent="0" algn="l" rtl="0">
              <a:lnSpc>
                <a:spcPct val="90000"/>
              </a:lnSpc>
              <a:spcBef>
                <a:spcPts val="0"/>
              </a:spcBef>
              <a:spcAft>
                <a:spcPts val="0"/>
              </a:spcAft>
              <a:buClr>
                <a:schemeClr val="dk1"/>
              </a:buClr>
              <a:buSzPts val="4400"/>
              <a:buFont typeface="Century Gothic"/>
              <a:buNone/>
            </a:pPr>
            <a:r>
              <a:rPr lang="en-US"/>
              <a:t>Understanding Employee Development and Performance Evaluations</a:t>
            </a:r>
            <a:endParaRPr/>
          </a:p>
        </p:txBody>
      </p:sp>
      <p:sp>
        <p:nvSpPr>
          <p:cNvPr id="225" name="Google Shape;225;p24"/>
          <p:cNvSpPr txBox="1">
            <a:spLocks noGrp="1"/>
          </p:cNvSpPr>
          <p:nvPr>
            <p:ph type="body" idx="1"/>
          </p:nvPr>
        </p:nvSpPr>
        <p:spPr>
          <a:xfrm>
            <a:off x="838200" y="1825625"/>
            <a:ext cx="5334000" cy="4351338"/>
          </a:xfrm>
          <a:prstGeom prst="rect">
            <a:avLst/>
          </a:prstGeom>
          <a:noFill/>
          <a:ln>
            <a:noFill/>
          </a:ln>
        </p:spPr>
        <p:txBody>
          <a:bodyPr spcFirstLastPara="1" wrap="square" lIns="91425" tIns="45700" rIns="91425" bIns="45700" anchor="t" anchorCtr="0">
            <a:noAutofit/>
          </a:bodyPr>
          <a:lstStyle/>
          <a:p>
            <a:pPr marL="342900" marR="0" lvl="0" indent="-304800" algn="l" rtl="0">
              <a:lnSpc>
                <a:spcPct val="90000"/>
              </a:lnSpc>
              <a:spcBef>
                <a:spcPts val="750"/>
              </a:spcBef>
              <a:spcAft>
                <a:spcPts val="0"/>
              </a:spcAft>
              <a:buClr>
                <a:schemeClr val="dk1"/>
              </a:buClr>
              <a:buSzPts val="2800"/>
              <a:buFont typeface="Arial"/>
              <a:buChar char="•"/>
            </a:pPr>
            <a:r>
              <a:rPr lang="en-US" dirty="0"/>
              <a:t>Best employees often started near bottom and worked their way up to top</a:t>
            </a:r>
            <a:endParaRPr dirty="0"/>
          </a:p>
          <a:p>
            <a:pPr marL="342900" marR="0" lvl="0" indent="-304800" algn="l" rtl="0">
              <a:lnSpc>
                <a:spcPct val="90000"/>
              </a:lnSpc>
              <a:spcBef>
                <a:spcPts val="750"/>
              </a:spcBef>
              <a:spcAft>
                <a:spcPts val="0"/>
              </a:spcAft>
              <a:buClr>
                <a:schemeClr val="dk1"/>
              </a:buClr>
              <a:buSzPts val="2800"/>
              <a:buFont typeface="Arial"/>
              <a:buChar char="•"/>
            </a:pPr>
            <a:r>
              <a:rPr lang="en-US" dirty="0"/>
              <a:t>Help, support, and encouragement part of employee development</a:t>
            </a:r>
            <a:endParaRPr dirty="0"/>
          </a:p>
          <a:p>
            <a:pPr marL="342900" marR="0" lvl="0" indent="-304800" algn="l" rtl="0">
              <a:lnSpc>
                <a:spcPct val="90000"/>
              </a:lnSpc>
              <a:spcBef>
                <a:spcPts val="750"/>
              </a:spcBef>
              <a:spcAft>
                <a:spcPts val="0"/>
              </a:spcAft>
              <a:buClr>
                <a:schemeClr val="dk1"/>
              </a:buClr>
              <a:buSzPts val="2800"/>
              <a:buFont typeface="Arial"/>
              <a:buChar char="•"/>
            </a:pPr>
            <a:r>
              <a:rPr lang="en-US" dirty="0"/>
              <a:t>Managers must ensure their employees develop their fullest potential</a:t>
            </a:r>
            <a:endParaRPr dirty="0"/>
          </a:p>
          <a:p>
            <a:pPr marL="685800" lvl="1" indent="-285750" algn="l" rtl="0">
              <a:lnSpc>
                <a:spcPct val="90000"/>
              </a:lnSpc>
              <a:spcBef>
                <a:spcPts val="375"/>
              </a:spcBef>
              <a:spcAft>
                <a:spcPts val="0"/>
              </a:spcAft>
              <a:buSzPts val="2400"/>
              <a:buChar char="•"/>
            </a:pPr>
            <a:r>
              <a:rPr lang="en-US" dirty="0"/>
              <a:t>Delegating responsibility</a:t>
            </a:r>
            <a:endParaRPr dirty="0"/>
          </a:p>
          <a:p>
            <a:pPr marL="685800" lvl="1" indent="-285750" algn="l" rtl="0">
              <a:lnSpc>
                <a:spcPct val="90000"/>
              </a:lnSpc>
              <a:spcBef>
                <a:spcPts val="375"/>
              </a:spcBef>
              <a:spcAft>
                <a:spcPts val="0"/>
              </a:spcAft>
              <a:buSzPts val="2400"/>
              <a:buChar char="•"/>
            </a:pPr>
            <a:r>
              <a:rPr lang="en-US" dirty="0"/>
              <a:t>Being aware of development opportunities</a:t>
            </a:r>
            <a:endParaRPr dirty="0"/>
          </a:p>
          <a:p>
            <a:pPr marL="685800" lvl="1" indent="-285750" algn="l" rtl="0">
              <a:lnSpc>
                <a:spcPct val="90000"/>
              </a:lnSpc>
              <a:spcBef>
                <a:spcPts val="375"/>
              </a:spcBef>
              <a:spcAft>
                <a:spcPts val="0"/>
              </a:spcAft>
              <a:buSzPts val="2400"/>
              <a:buChar char="•"/>
            </a:pPr>
            <a:r>
              <a:rPr lang="en-US" dirty="0"/>
              <a:t>Offering opportunities to employees</a:t>
            </a:r>
            <a:endParaRPr dirty="0"/>
          </a:p>
          <a:p>
            <a:pPr marL="685800" lvl="1" indent="-285750" algn="l" rtl="0">
              <a:lnSpc>
                <a:spcPct val="90000"/>
              </a:lnSpc>
              <a:spcBef>
                <a:spcPts val="375"/>
              </a:spcBef>
              <a:spcAft>
                <a:spcPts val="0"/>
              </a:spcAft>
              <a:buSzPts val="2400"/>
              <a:buChar char="•"/>
            </a:pPr>
            <a:r>
              <a:rPr lang="en-US" dirty="0"/>
              <a:t>Providing meaningful feedback</a:t>
            </a:r>
            <a:endParaRPr dirty="0"/>
          </a:p>
          <a:p>
            <a:pPr marL="685800" lvl="1" indent="-285750" algn="l" rtl="0">
              <a:lnSpc>
                <a:spcPct val="90000"/>
              </a:lnSpc>
              <a:spcBef>
                <a:spcPts val="375"/>
              </a:spcBef>
              <a:spcAft>
                <a:spcPts val="0"/>
              </a:spcAft>
              <a:buSzPts val="2400"/>
              <a:buChar char="•"/>
            </a:pPr>
            <a:r>
              <a:rPr lang="en-US" dirty="0"/>
              <a:t>Including rising employees in meetings</a:t>
            </a:r>
            <a:endParaRPr dirty="0"/>
          </a:p>
        </p:txBody>
      </p:sp>
      <p:pic>
        <p:nvPicPr>
          <p:cNvPr id="226" name="Google Shape;226;p24" descr="A businessman and businesswoman sitting at a table outside, talking."/>
          <p:cNvPicPr preferRelativeResize="0"/>
          <p:nvPr/>
        </p:nvPicPr>
        <p:blipFill rotWithShape="1">
          <a:blip r:embed="rId3">
            <a:alphaModFix/>
          </a:blip>
          <a:srcRect/>
          <a:stretch/>
        </p:blipFill>
        <p:spPr>
          <a:xfrm>
            <a:off x="6172200" y="1972380"/>
            <a:ext cx="5181600" cy="3458718"/>
          </a:xfrm>
          <a:prstGeom prst="rect">
            <a:avLst/>
          </a:prstGeom>
          <a:noFill/>
          <a:ln>
            <a:noFill/>
          </a:ln>
        </p:spPr>
      </p:pic>
    </p:spTree>
  </p:cSld>
  <p:clrMapOvr>
    <a:masterClrMapping/>
  </p:clrMapOvr>
</p:sld>
</file>

<file path=ppt/slides/slide26.xml><?xml version="1.0" encoding="utf-8"?>
<p:sld xmlns:p="http://schemas.openxmlformats.org/presentationml/2006/main" xmlns:a="http://schemas.openxmlformats.org/drawingml/2006/main" xmlns:r="http://schemas.openxmlformats.org/officeDocument/2006/relationships">
  <p:cSld>
    <p:spTree>
      <p:nvGrpSpPr>
        <p:cNvPr id="1" name="Shape 231"/>
        <p:cNvGrpSpPr/>
        <p:nvPr/>
      </p:nvGrpSpPr>
      <p:grpSpPr>
        <a:xfrm>
          <a:off x="0" y="0"/>
          <a:ext cx="0" cy="0"/>
          <a:chOff x="0" y="0"/>
          <a:chExt cx="0" cy="0"/>
        </a:xfrm>
      </p:grpSpPr>
      <p:sp>
        <p:nvSpPr>
          <p:cNvPr id="232" name="Google Shape;232;p25"/>
          <p:cNvSpPr txBox="1">
            <a:spLocks noGrp="1"/>
          </p:cNvSpPr>
          <p:nvPr>
            <p:ph type="title"/>
          </p:nvPr>
        </p:nvSpPr>
        <p:spPr>
          <a:prstGeom prst="rect">
            <a:avLst/>
          </a:prstGeom>
          <a:noFill/>
          <a:ln>
            <a:noFill/>
          </a:ln>
        </p:spPr>
        <p:txBody>
          <a:bodyPr anchor="ctr" anchorCtr="0" bIns="45700" lIns="91425" rIns="91425" spcFirstLastPara="1" tIns="45700" wrap="square">
            <a:noAutofit/>
          </a:bodyPr>
          <a:lstStyle/>
          <a:p>
            <a:pPr algn="l" indent="0" lvl="0" marL="0" marR="0" rtl="0">
              <a:lnSpc>
                <a:spcPct val="90000"/>
              </a:lnSpc>
              <a:spcBef>
                <a:spcPts val="0"/>
              </a:spcBef>
              <a:spcAft>
                <a:spcPts val="0"/>
              </a:spcAft>
              <a:buClr>
                <a:schemeClr val="dk1"/>
              </a:buClr>
              <a:buSzPts val="4400"/>
              <a:buFont typeface="Century Gothic"/>
              <a:buNone/>
            </a:pPr>
            <a:r>
              <a:rPr lang="en-US"/>
              <a:t>Formal Employee Development Strategies</a:t>
            </a:r>
            <a:endParaRPr/>
          </a:p>
        </p:txBody>
      </p:sp>
      <p:sp>
        <p:nvSpPr>
          <p:cNvPr id="233" name="Google Shape;233;p25"/>
          <p:cNvSpPr txBox="1">
            <a:spLocks noGrp="1"/>
          </p:cNvSpPr>
          <p:nvPr>
            <p:ph idx="1" type="body"/>
          </p:nvPr>
        </p:nvSpPr>
        <p:spPr>
          <a:xfrm>
            <a:off x="838200" y="1825625"/>
            <a:ext cx="5334000" cy="4351338"/>
          </a:xfrm>
          <a:prstGeom prst="rect">
            <a:avLst/>
          </a:prstGeom>
          <a:noFill/>
          <a:ln>
            <a:noFill/>
          </a:ln>
        </p:spPr>
        <p:txBody>
          <a:bodyPr anchor="t" anchorCtr="0" bIns="45700" lIns="91425" rIns="91425" spcFirstLastPara="1" tIns="45700" wrap="square">
            <a:noAutofit/>
          </a:bodyPr>
          <a:lstStyle/>
          <a:p>
            <a:pPr algn="l" indent="-304800" lvl="0" marL="342900" marR="0" rtl="0">
              <a:lnSpc>
                <a:spcPct val="90000"/>
              </a:lnSpc>
              <a:spcBef>
                <a:spcPts val="750"/>
              </a:spcBef>
              <a:spcAft>
                <a:spcPts val="0"/>
              </a:spcAft>
              <a:buClr>
                <a:schemeClr val="dk1"/>
              </a:buClr>
              <a:buSzPts val="2800"/>
              <a:buFont typeface="Arial"/>
              <a:buChar char="•"/>
            </a:pPr>
            <a:r>
              <a:rPr dirty="0" lang="en-US"/>
              <a:t>Training in areas such as leadership, management, negotiation, and other areas useful to new manager</a:t>
            </a:r>
            <a:endParaRPr dirty="0"/>
          </a:p>
          <a:p>
            <a:pPr algn="l" indent="-304800" lvl="0" marL="342900" marR="0" rtl="0">
              <a:lnSpc>
                <a:spcPct val="90000"/>
              </a:lnSpc>
              <a:spcBef>
                <a:spcPts val="750"/>
              </a:spcBef>
              <a:spcAft>
                <a:spcPts val="0"/>
              </a:spcAft>
              <a:buClr>
                <a:schemeClr val="dk1"/>
              </a:buClr>
              <a:buSzPts val="2800"/>
              <a:buFont typeface="Arial"/>
              <a:buChar char="•"/>
            </a:pPr>
            <a:r>
              <a:rPr dirty="0" lang="en-US"/>
              <a:t>Often planned and implemented by HR or consultants</a:t>
            </a:r>
            <a:endParaRPr dirty="0"/>
          </a:p>
          <a:p>
            <a:pPr algn="l" indent="-304800" lvl="0" marL="342900" marR="0" rtl="0">
              <a:lnSpc>
                <a:spcPct val="90000"/>
              </a:lnSpc>
              <a:spcBef>
                <a:spcPts val="750"/>
              </a:spcBef>
              <a:spcAft>
                <a:spcPts val="0"/>
              </a:spcAft>
              <a:buClr>
                <a:schemeClr val="dk1"/>
              </a:buClr>
              <a:buSzPts val="2800"/>
              <a:buFont typeface="Arial"/>
              <a:buChar char="•"/>
            </a:pPr>
            <a:r>
              <a:rPr dirty="0" lang="en-US"/>
              <a:t>Skills such as interpersonal communication, public speaking, negotiation, leadership skills, etc. as well as coding, accounting, etc. </a:t>
            </a:r>
            <a:endParaRPr dirty="0"/>
          </a:p>
          <a:p>
            <a:pPr algn="l" indent="-285750" lvl="1" marL="685800" rtl="0">
              <a:lnSpc>
                <a:spcPct val="90000"/>
              </a:lnSpc>
              <a:spcBef>
                <a:spcPts val="375"/>
              </a:spcBef>
              <a:spcAft>
                <a:spcPts val="0"/>
              </a:spcAft>
              <a:buSzPts val="2400"/>
              <a:buChar char="•"/>
            </a:pPr>
            <a:r>
              <a:rPr dirty="0" lang="en-US"/>
              <a:t>Workshops</a:t>
            </a:r>
            <a:endParaRPr dirty="0"/>
          </a:p>
          <a:p>
            <a:pPr algn="l" indent="-285750" lvl="1" marL="685800" rtl="0">
              <a:lnSpc>
                <a:spcPct val="90000"/>
              </a:lnSpc>
              <a:spcBef>
                <a:spcPts val="375"/>
              </a:spcBef>
              <a:spcAft>
                <a:spcPts val="0"/>
              </a:spcAft>
              <a:buSzPts val="2400"/>
              <a:buChar char="•"/>
            </a:pPr>
            <a:r>
              <a:rPr dirty="0" lang="en-US"/>
              <a:t>Online programs</a:t>
            </a:r>
            <a:br>
              <a:rPr dirty="0" lang="en-US"/>
            </a:br>
            <a:r>
              <a:rPr dirty="0" lang="en-US"/>
              <a:t>Certification programs</a:t>
            </a:r>
            <a:endParaRPr dirty="0"/>
          </a:p>
        </p:txBody>
      </p:sp>
      <p:pic>
        <p:nvPicPr>
          <p:cNvPr descr="Photograph of three individuals sitting around a round table. They are gesturing at papers in the center of the table." id="234" name="Google Shape;234;p25"/>
          <p:cNvPicPr preferRelativeResize="0"/>
          <p:nvPr/>
        </p:nvPicPr>
        <p:blipFill rotWithShape="1">
          <a:blip r:embed="rId3">
            <a:alphaModFix/>
          </a:blip>
          <a:srcRect r="13"/>
          <a:stretch/>
        </p:blipFill>
        <p:spPr>
          <a:xfrm>
            <a:off x="6172200" y="1994961"/>
            <a:ext cx="5181600" cy="3747330"/>
          </a:xfrm>
          <a:prstGeom prst="rect">
            <a:avLst/>
          </a:prstGeom>
          <a:noFill/>
          <a:ln>
            <a:noFill/>
          </a:ln>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239"/>
        <p:cNvGrpSpPr/>
        <p:nvPr/>
      </p:nvGrpSpPr>
      <p:grpSpPr>
        <a:xfrm>
          <a:off x="0" y="0"/>
          <a:ext cx="0" cy="0"/>
          <a:chOff x="0" y="0"/>
          <a:chExt cx="0" cy="0"/>
        </a:xfrm>
      </p:grpSpPr>
      <p:sp>
        <p:nvSpPr>
          <p:cNvPr id="240" name="Google Shape;240;p26"/>
          <p:cNvSpPr txBox="1">
            <a:spLocks noGrp="1"/>
          </p:cNvSpPr>
          <p:nvPr>
            <p:ph type="title"/>
          </p:nvPr>
        </p:nvSpPr>
        <p:spPr>
          <a:prstGeom prst="rect">
            <a:avLst/>
          </a:prstGeom>
          <a:noFill/>
          <a:ln>
            <a:noFill/>
          </a:ln>
        </p:spPr>
        <p:txBody>
          <a:bodyPr spcFirstLastPara="1" wrap="square" lIns="91425" tIns="45700" rIns="91425" bIns="45700" anchor="ctr" anchorCtr="0">
            <a:noAutofit/>
          </a:bodyPr>
          <a:lstStyle/>
          <a:p>
            <a:pPr marL="0" marR="0" lvl="0" indent="0" algn="l" rtl="0">
              <a:lnSpc>
                <a:spcPct val="90000"/>
              </a:lnSpc>
              <a:spcBef>
                <a:spcPts val="0"/>
              </a:spcBef>
              <a:spcAft>
                <a:spcPts val="0"/>
              </a:spcAft>
              <a:buClr>
                <a:schemeClr val="dk1"/>
              </a:buClr>
              <a:buSzPts val="4400"/>
              <a:buFont typeface="Century Gothic"/>
              <a:buNone/>
            </a:pPr>
            <a:r>
              <a:rPr lang="en-US"/>
              <a:t>Informal Employee Development Strategies</a:t>
            </a:r>
            <a:endParaRPr/>
          </a:p>
        </p:txBody>
      </p:sp>
      <p:sp>
        <p:nvSpPr>
          <p:cNvPr id="241" name="Google Shape;241;p26"/>
          <p:cNvSpPr txBox="1">
            <a:spLocks noGrp="1"/>
          </p:cNvSpPr>
          <p:nvPr>
            <p:ph type="body" idx="1"/>
          </p:nvPr>
        </p:nvSpPr>
        <p:spPr>
          <a:prstGeom prst="rect">
            <a:avLst/>
          </a:prstGeom>
          <a:noFill/>
          <a:ln>
            <a:noFill/>
          </a:ln>
        </p:spPr>
        <p:txBody>
          <a:bodyPr spcFirstLastPara="1" wrap="square" lIns="91425" tIns="45700" rIns="91425" bIns="45700" anchor="t" anchorCtr="0">
            <a:noAutofit/>
          </a:bodyPr>
          <a:lstStyle/>
          <a:p>
            <a:pPr marL="342900" marR="0" lvl="0" indent="-304800" algn="l" rtl="0">
              <a:lnSpc>
                <a:spcPct val="90000"/>
              </a:lnSpc>
              <a:spcBef>
                <a:spcPts val="750"/>
              </a:spcBef>
              <a:spcAft>
                <a:spcPts val="0"/>
              </a:spcAft>
              <a:buClr>
                <a:schemeClr val="dk1"/>
              </a:buClr>
              <a:buSzPts val="2800"/>
              <a:buFont typeface="Arial"/>
              <a:buChar char="•"/>
            </a:pPr>
            <a:r>
              <a:rPr lang="en-US"/>
              <a:t>On the job training: Newer employee watches and imitates more experienced worker</a:t>
            </a:r>
            <a:endParaRPr/>
          </a:p>
          <a:p>
            <a:pPr marL="342900" marR="0" lvl="0" indent="-304800" algn="l" rtl="0">
              <a:lnSpc>
                <a:spcPct val="90000"/>
              </a:lnSpc>
              <a:spcBef>
                <a:spcPts val="750"/>
              </a:spcBef>
              <a:spcAft>
                <a:spcPts val="0"/>
              </a:spcAft>
              <a:buClr>
                <a:schemeClr val="dk1"/>
              </a:buClr>
              <a:buSzPts val="2800"/>
              <a:buFont typeface="Arial"/>
              <a:buChar char="•"/>
            </a:pPr>
            <a:r>
              <a:rPr lang="en-US"/>
              <a:t>Shadowing: Follows experienced worker to watch and learn from them</a:t>
            </a:r>
            <a:endParaRPr/>
          </a:p>
          <a:p>
            <a:pPr marL="342900" marR="0" lvl="0" indent="-304800" algn="l" rtl="0">
              <a:lnSpc>
                <a:spcPct val="90000"/>
              </a:lnSpc>
              <a:spcBef>
                <a:spcPts val="750"/>
              </a:spcBef>
              <a:spcAft>
                <a:spcPts val="0"/>
              </a:spcAft>
              <a:buClr>
                <a:schemeClr val="dk1"/>
              </a:buClr>
              <a:buSzPts val="2800"/>
              <a:buFont typeface="Arial"/>
              <a:buChar char="•"/>
            </a:pPr>
            <a:r>
              <a:rPr lang="en-US"/>
              <a:t>Mentorship and Coaching: Offered by managers</a:t>
            </a:r>
            <a:endParaRPr/>
          </a:p>
          <a:p>
            <a:pPr marL="342900" marR="0" lvl="0" indent="-127000" algn="l" rtl="0">
              <a:lnSpc>
                <a:spcPct val="90000"/>
              </a:lnSpc>
              <a:spcBef>
                <a:spcPts val="750"/>
              </a:spcBef>
              <a:spcAft>
                <a:spcPts val="0"/>
              </a:spcAft>
              <a:buClr>
                <a:schemeClr val="dk1"/>
              </a:buClr>
              <a:buSzPts val="2800"/>
              <a:buFont typeface="Arial"/>
              <a:buNone/>
            </a:pPr>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246"/>
        <p:cNvGrpSpPr/>
        <p:nvPr/>
      </p:nvGrpSpPr>
      <p:grpSpPr>
        <a:xfrm>
          <a:off x="0" y="0"/>
          <a:ext cx="0" cy="0"/>
          <a:chOff x="0" y="0"/>
          <a:chExt cx="0" cy="0"/>
        </a:xfrm>
      </p:grpSpPr>
      <p:sp>
        <p:nvSpPr>
          <p:cNvPr id="247" name="Google Shape;247;g7505be63f2_0_0"/>
          <p:cNvSpPr txBox="1">
            <a:spLocks noGrp="1"/>
          </p:cNvSpPr>
          <p:nvPr>
            <p:ph type="title"/>
          </p:nvPr>
        </p:nvSpPr>
        <p:spPr>
          <a:prstGeom prst="rect">
            <a:avLst/>
          </a:prstGeom>
          <a:noFill/>
          <a:ln>
            <a:noFill/>
          </a:ln>
        </p:spPr>
        <p:txBody>
          <a:bodyPr spcFirstLastPara="1" wrap="square" lIns="91425" tIns="45700" rIns="91425" bIns="45700" anchor="ctr" anchorCtr="0">
            <a:noAutofit/>
          </a:bodyPr>
          <a:lstStyle/>
          <a:p>
            <a:pPr marL="0" marR="0" lvl="0" indent="0" algn="l" rtl="0">
              <a:lnSpc>
                <a:spcPct val="90000"/>
              </a:lnSpc>
              <a:spcBef>
                <a:spcPts val="0"/>
              </a:spcBef>
              <a:spcAft>
                <a:spcPts val="0"/>
              </a:spcAft>
              <a:buClr>
                <a:schemeClr val="dk1"/>
              </a:buClr>
              <a:buSzPts val="4400"/>
              <a:buFont typeface="Century Gothic"/>
              <a:buNone/>
            </a:pPr>
            <a:r>
              <a:rPr lang="en-US" dirty="0"/>
              <a:t>Practice Question 2</a:t>
            </a:r>
            <a:endParaRPr dirty="0"/>
          </a:p>
        </p:txBody>
      </p:sp>
      <p:sp>
        <p:nvSpPr>
          <p:cNvPr id="248" name="Google Shape;248;g7505be63f2_0_0"/>
          <p:cNvSpPr txBox="1">
            <a:spLocks noGrp="1"/>
          </p:cNvSpPr>
          <p:nvPr>
            <p:ph type="body" idx="1"/>
          </p:nvPr>
        </p:nvSpPr>
        <p:spPr>
          <a:prstGeom prst="rect">
            <a:avLst/>
          </a:prstGeom>
          <a:noFill/>
          <a:ln>
            <a:noFill/>
          </a:ln>
        </p:spPr>
        <p:txBody>
          <a:bodyPr spcFirstLastPara="1" wrap="square" lIns="91425" tIns="45700" rIns="91425" bIns="45700" anchor="t" anchorCtr="0">
            <a:noAutofit/>
          </a:bodyPr>
          <a:lstStyle/>
          <a:p>
            <a:pPr marL="342900" marR="0" lvl="0" indent="0" algn="l" rtl="0">
              <a:lnSpc>
                <a:spcPct val="90000"/>
              </a:lnSpc>
              <a:spcBef>
                <a:spcPts val="750"/>
              </a:spcBef>
              <a:spcAft>
                <a:spcPts val="0"/>
              </a:spcAft>
              <a:buNone/>
            </a:pPr>
            <a:r>
              <a:rPr lang="en-US"/>
              <a:t>What is the best method of reducing the high cost of employee turnover?</a:t>
            </a:r>
            <a:endParaRPr/>
          </a:p>
          <a:p>
            <a:pPr marL="342900" marR="0" lvl="0" indent="0" algn="l" rtl="0">
              <a:lnSpc>
                <a:spcPct val="90000"/>
              </a:lnSpc>
              <a:spcBef>
                <a:spcPts val="750"/>
              </a:spcBef>
              <a:spcAft>
                <a:spcPts val="0"/>
              </a:spcAft>
              <a:buNone/>
            </a:pPr>
            <a:endParaRPr/>
          </a:p>
          <a:p>
            <a:pPr marL="457200" marR="0" lvl="0" indent="-406400" algn="l" rtl="0">
              <a:lnSpc>
                <a:spcPct val="90000"/>
              </a:lnSpc>
              <a:spcBef>
                <a:spcPts val="750"/>
              </a:spcBef>
              <a:spcAft>
                <a:spcPts val="0"/>
              </a:spcAft>
              <a:buSzPts val="2800"/>
              <a:buAutoNum type="arabicPeriod"/>
            </a:pPr>
            <a:r>
              <a:rPr lang="en-US"/>
              <a:t>Preparing a detailed job description to screen out unqualified employee candidates.</a:t>
            </a:r>
            <a:endParaRPr/>
          </a:p>
          <a:p>
            <a:pPr marL="457200" marR="0" lvl="0" indent="-406400" algn="l" rtl="0">
              <a:lnSpc>
                <a:spcPct val="90000"/>
              </a:lnSpc>
              <a:spcBef>
                <a:spcPts val="0"/>
              </a:spcBef>
              <a:spcAft>
                <a:spcPts val="0"/>
              </a:spcAft>
              <a:buSzPts val="2800"/>
              <a:buAutoNum type="arabicPeriod"/>
            </a:pPr>
            <a:r>
              <a:rPr lang="en-US"/>
              <a:t>Creating a strong onbarding plan for new hires.</a:t>
            </a:r>
            <a:endParaRPr/>
          </a:p>
          <a:p>
            <a:pPr marL="457200" marR="0" lvl="0" indent="-406400" algn="l" rtl="0">
              <a:lnSpc>
                <a:spcPct val="90000"/>
              </a:lnSpc>
              <a:spcBef>
                <a:spcPts val="0"/>
              </a:spcBef>
              <a:spcAft>
                <a:spcPts val="0"/>
              </a:spcAft>
              <a:buSzPts val="2800"/>
              <a:buAutoNum type="arabicPeriod"/>
            </a:pPr>
            <a:r>
              <a:rPr lang="en-US"/>
              <a:t>Implementing a series of training activities for each employee.</a:t>
            </a:r>
            <a:endParaRPr/>
          </a:p>
          <a:p>
            <a:pPr marL="457200" marR="0" lvl="0" indent="-406400" algn="l" rtl="0">
              <a:lnSpc>
                <a:spcPct val="90000"/>
              </a:lnSpc>
              <a:spcBef>
                <a:spcPts val="0"/>
              </a:spcBef>
              <a:spcAft>
                <a:spcPts val="0"/>
              </a:spcAft>
              <a:buSzPts val="2800"/>
              <a:buAutoNum type="arabicPeriod"/>
            </a:pPr>
            <a:r>
              <a:rPr lang="en-US"/>
              <a:t>Designing a employee development plan to expand both hard and soft skills.</a:t>
            </a:r>
            <a:endParaRPr/>
          </a:p>
          <a:p>
            <a:pPr marL="457200" marR="0" lvl="0" indent="-406400" algn="l" rtl="0">
              <a:lnSpc>
                <a:spcPct val="90000"/>
              </a:lnSpc>
              <a:spcBef>
                <a:spcPts val="0"/>
              </a:spcBef>
              <a:spcAft>
                <a:spcPts val="0"/>
              </a:spcAft>
              <a:buSzPts val="2800"/>
              <a:buAutoNum type="arabicPeriod"/>
            </a:pPr>
            <a:r>
              <a:rPr lang="en-US"/>
              <a:t>Offering competitive compensation, benefits and incentives to employees.</a:t>
            </a:r>
            <a:endParaRPr/>
          </a:p>
          <a:p>
            <a:pPr marL="457200" marR="0" lvl="0" indent="0" algn="l" rtl="0">
              <a:lnSpc>
                <a:spcPct val="90000"/>
              </a:lnSpc>
              <a:spcBef>
                <a:spcPts val="750"/>
              </a:spcBef>
              <a:spcAft>
                <a:spcPts val="0"/>
              </a:spcAft>
              <a:buNone/>
            </a:pPr>
            <a:endParaRPr/>
          </a:p>
          <a:p>
            <a:pPr marL="342900" marR="0" lvl="0" indent="-127000" algn="l" rtl="0">
              <a:lnSpc>
                <a:spcPct val="90000"/>
              </a:lnSpc>
              <a:spcBef>
                <a:spcPts val="750"/>
              </a:spcBef>
              <a:spcAft>
                <a:spcPts val="0"/>
              </a:spcAft>
              <a:buClr>
                <a:schemeClr val="dk1"/>
              </a:buClr>
              <a:buSzPts val="2800"/>
              <a:buFont typeface="Arial"/>
              <a:buNone/>
            </a:pPr>
            <a:endParaRPr/>
          </a:p>
        </p:txBody>
      </p:sp>
    </p:spTree>
  </p:cSld>
  <p:clrMapOvr>
    <a:masterClrMapping/>
  </p:clrMapOvr>
</p:sld>
</file>

<file path=ppt/slides/slide29.xml><?xml version="1.0" encoding="utf-8"?>
<p:sld xmlns:p="http://schemas.openxmlformats.org/presentationml/2006/main" xmlns:a="http://schemas.openxmlformats.org/drawingml/2006/main" xmlns:r="http://schemas.openxmlformats.org/officeDocument/2006/relationships">
  <p:cSld>
    <p:spTree>
      <p:nvGrpSpPr>
        <p:cNvPr id="1" name="Shape 253"/>
        <p:cNvGrpSpPr/>
        <p:nvPr/>
      </p:nvGrpSpPr>
      <p:grpSpPr>
        <a:xfrm>
          <a:off x="0" y="0"/>
          <a:ext cx="0" cy="0"/>
          <a:chOff x="0" y="0"/>
          <a:chExt cx="0" cy="0"/>
        </a:xfrm>
      </p:grpSpPr>
      <p:sp>
        <p:nvSpPr>
          <p:cNvPr id="254" name="Google Shape;254;p27"/>
          <p:cNvSpPr txBox="1">
            <a:spLocks noGrp="1"/>
          </p:cNvSpPr>
          <p:nvPr>
            <p:ph type="title"/>
          </p:nvPr>
        </p:nvSpPr>
        <p:spPr>
          <a:prstGeom prst="rect">
            <a:avLst/>
          </a:prstGeom>
          <a:noFill/>
          <a:ln>
            <a:noFill/>
          </a:ln>
        </p:spPr>
        <p:txBody>
          <a:bodyPr anchor="ctr" anchorCtr="0" bIns="45700" lIns="91425" rIns="91425" spcFirstLastPara="1" tIns="45700" wrap="square">
            <a:noAutofit/>
          </a:bodyPr>
          <a:lstStyle/>
          <a:p>
            <a:pPr algn="l" indent="0" lvl="0" marL="0" marR="0" rtl="0">
              <a:lnSpc>
                <a:spcPct val="90000"/>
              </a:lnSpc>
              <a:spcBef>
                <a:spcPts val="0"/>
              </a:spcBef>
              <a:spcAft>
                <a:spcPts val="0"/>
              </a:spcAft>
              <a:buClr>
                <a:schemeClr val="dk1"/>
              </a:buClr>
              <a:buSzPts val="4400"/>
              <a:buFont typeface="Century Gothic"/>
              <a:buNone/>
            </a:pPr>
            <a:r>
              <a:rPr lang="en-US"/>
              <a:t>Performance Evaluations</a:t>
            </a:r>
            <a:endParaRPr/>
          </a:p>
        </p:txBody>
      </p:sp>
      <p:sp>
        <p:nvSpPr>
          <p:cNvPr id="255" name="Google Shape;255;p27"/>
          <p:cNvSpPr txBox="1">
            <a:spLocks noGrp="1"/>
          </p:cNvSpPr>
          <p:nvPr>
            <p:ph idx="1" type="body"/>
          </p:nvPr>
        </p:nvSpPr>
        <p:spPr>
          <a:xfrm>
            <a:off x="838200" y="1825625"/>
            <a:ext cx="5334000" cy="4351338"/>
          </a:xfrm>
          <a:prstGeom prst="rect">
            <a:avLst/>
          </a:prstGeom>
          <a:noFill/>
          <a:ln>
            <a:noFill/>
          </a:ln>
        </p:spPr>
        <p:txBody>
          <a:bodyPr anchor="t" anchorCtr="0" bIns="45700" lIns="91425" rIns="91425" spcFirstLastPara="1" tIns="45700" wrap="square">
            <a:noAutofit/>
          </a:bodyPr>
          <a:lstStyle/>
          <a:p>
            <a:pPr algn="l" indent="-304800" lvl="0" marL="342900" marR="0" rtl="0">
              <a:lnSpc>
                <a:spcPct val="90000"/>
              </a:lnSpc>
              <a:spcBef>
                <a:spcPts val="750"/>
              </a:spcBef>
              <a:spcAft>
                <a:spcPts val="0"/>
              </a:spcAft>
              <a:buClr>
                <a:schemeClr val="dk1"/>
              </a:buClr>
              <a:buSzPts val="2800"/>
              <a:buFont typeface="Arial"/>
              <a:buChar char="•"/>
            </a:pPr>
            <a:r>
              <a:rPr dirty="0" lang="en-US"/>
              <a:t>Profound influence on employee’s career</a:t>
            </a:r>
            <a:endParaRPr dirty="0"/>
          </a:p>
          <a:p>
            <a:pPr algn="l" indent="-304800" lvl="0" marL="342900" marR="0" rtl="0">
              <a:lnSpc>
                <a:spcPct val="90000"/>
              </a:lnSpc>
              <a:spcBef>
                <a:spcPts val="750"/>
              </a:spcBef>
              <a:spcAft>
                <a:spcPts val="0"/>
              </a:spcAft>
              <a:buClr>
                <a:schemeClr val="dk1"/>
              </a:buClr>
              <a:buSzPts val="2800"/>
              <a:buFont typeface="Arial"/>
              <a:buChar char="•"/>
            </a:pPr>
            <a:r>
              <a:rPr dirty="0" lang="en-US"/>
              <a:t>Popular approaches</a:t>
            </a:r>
            <a:endParaRPr dirty="0"/>
          </a:p>
          <a:p>
            <a:pPr algn="l" indent="-285750" lvl="1" marL="685800" rtl="0">
              <a:lnSpc>
                <a:spcPct val="90000"/>
              </a:lnSpc>
              <a:spcBef>
                <a:spcPts val="375"/>
              </a:spcBef>
              <a:spcAft>
                <a:spcPts val="0"/>
              </a:spcAft>
              <a:buSzPts val="2400"/>
              <a:buChar char="•"/>
            </a:pPr>
            <a:r>
              <a:rPr dirty="0" lang="en-US"/>
              <a:t>Checklists</a:t>
            </a:r>
            <a:endParaRPr dirty="0"/>
          </a:p>
          <a:p>
            <a:pPr algn="l" indent="-285750" lvl="1" marL="685800" rtl="0">
              <a:lnSpc>
                <a:spcPct val="90000"/>
              </a:lnSpc>
              <a:spcBef>
                <a:spcPts val="375"/>
              </a:spcBef>
              <a:spcAft>
                <a:spcPts val="0"/>
              </a:spcAft>
              <a:buSzPts val="2400"/>
              <a:buChar char="•"/>
            </a:pPr>
            <a:r>
              <a:rPr dirty="0" lang="en-US"/>
              <a:t>Rating Scales</a:t>
            </a:r>
            <a:endParaRPr dirty="0"/>
          </a:p>
          <a:p>
            <a:pPr algn="l" indent="-285750" lvl="1" marL="685800" rtl="0">
              <a:lnSpc>
                <a:spcPct val="90000"/>
              </a:lnSpc>
              <a:spcBef>
                <a:spcPts val="375"/>
              </a:spcBef>
              <a:spcAft>
                <a:spcPts val="0"/>
              </a:spcAft>
              <a:buSzPts val="2400"/>
              <a:buChar char="•"/>
            </a:pPr>
            <a:r>
              <a:rPr dirty="0" lang="en-US"/>
              <a:t>Comparative Techniques</a:t>
            </a:r>
            <a:endParaRPr dirty="0"/>
          </a:p>
          <a:p>
            <a:pPr algn="l" indent="-285750" lvl="1" marL="685800" rtl="0">
              <a:lnSpc>
                <a:spcPct val="90000"/>
              </a:lnSpc>
              <a:spcBef>
                <a:spcPts val="375"/>
              </a:spcBef>
              <a:spcAft>
                <a:spcPts val="0"/>
              </a:spcAft>
              <a:buSzPts val="2400"/>
              <a:buChar char="•"/>
            </a:pPr>
            <a:r>
              <a:rPr dirty="0" lang="en-US"/>
              <a:t>Narrative Techniques</a:t>
            </a:r>
            <a:endParaRPr dirty="0"/>
          </a:p>
          <a:p>
            <a:pPr algn="l" indent="-285750" lvl="1" marL="685800" rtl="0">
              <a:lnSpc>
                <a:spcPct val="90000"/>
              </a:lnSpc>
              <a:spcBef>
                <a:spcPts val="375"/>
              </a:spcBef>
              <a:spcAft>
                <a:spcPts val="0"/>
              </a:spcAft>
              <a:buSzPts val="2400"/>
              <a:buChar char="•"/>
            </a:pPr>
            <a:r>
              <a:rPr dirty="0" lang="en-US"/>
              <a:t>360 Feedback</a:t>
            </a:r>
            <a:endParaRPr dirty="0"/>
          </a:p>
          <a:p>
            <a:pPr algn="l" indent="-285750" lvl="1" marL="685800" rtl="0">
              <a:lnSpc>
                <a:spcPct val="90000"/>
              </a:lnSpc>
              <a:spcBef>
                <a:spcPts val="375"/>
              </a:spcBef>
              <a:spcAft>
                <a:spcPts val="0"/>
              </a:spcAft>
              <a:buSzPts val="2400"/>
              <a:buChar char="•"/>
            </a:pPr>
            <a:r>
              <a:rPr dirty="0" lang="en-US"/>
              <a:t>Cost Accounting</a:t>
            </a:r>
            <a:endParaRPr dirty="0"/>
          </a:p>
          <a:p>
            <a:pPr algn="l" indent="-285750" lvl="1" marL="685800" rtl="0">
              <a:lnSpc>
                <a:spcPct val="90000"/>
              </a:lnSpc>
              <a:spcBef>
                <a:spcPts val="375"/>
              </a:spcBef>
              <a:spcAft>
                <a:spcPts val="0"/>
              </a:spcAft>
              <a:buSzPts val="2400"/>
              <a:buChar char="•"/>
            </a:pPr>
            <a:r>
              <a:rPr dirty="0" lang="en-US"/>
              <a:t>Management by Objectives</a:t>
            </a:r>
            <a:endParaRPr dirty="0"/>
          </a:p>
        </p:txBody>
      </p:sp>
      <p:pic>
        <p:nvPicPr>
          <p:cNvPr descr="Photo of a checklist with no words written on each line. A highlighter is checking off several boxes." id="256" name="Google Shape;256;p27"/>
          <p:cNvPicPr preferRelativeResize="0"/>
          <p:nvPr/>
        </p:nvPicPr>
        <p:blipFill rotWithShape="1">
          <a:blip r:embed="rId3">
            <a:alphaModFix/>
          </a:blip>
          <a:srcRect l="56" r="3"/>
          <a:stretch/>
        </p:blipFill>
        <p:spPr>
          <a:xfrm>
            <a:off x="6172200" y="1882070"/>
            <a:ext cx="5181601" cy="3670300"/>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sp>
        <p:nvSpPr>
          <p:cNvPr id="80" name="Google Shape;80;p3"/>
          <p:cNvSpPr txBox="1">
            <a:spLocks noGrp="1"/>
          </p:cNvSpPr>
          <p:nvPr>
            <p:ph type="title"/>
          </p:nvPr>
        </p:nvSpPr>
        <p:spPr>
          <a:prstGeom prst="rect">
            <a:avLst/>
          </a:prstGeom>
          <a:noFill/>
          <a:ln>
            <a:noFill/>
          </a:ln>
        </p:spPr>
        <p:txBody>
          <a:bodyPr spcFirstLastPara="1" wrap="square" lIns="91425" tIns="45700" rIns="91425" bIns="45700" anchor="ctr" anchorCtr="0">
            <a:noAutofit/>
          </a:bodyPr>
          <a:lstStyle/>
          <a:p>
            <a:pPr marL="0" marR="0" lvl="0" indent="0" algn="ctr" rtl="0">
              <a:lnSpc>
                <a:spcPct val="90000"/>
              </a:lnSpc>
              <a:spcBef>
                <a:spcPts val="0"/>
              </a:spcBef>
              <a:spcAft>
                <a:spcPts val="0"/>
              </a:spcAft>
              <a:buClr>
                <a:schemeClr val="dk1"/>
              </a:buClr>
              <a:buSzPts val="5000"/>
              <a:buFont typeface="Century Gothic"/>
              <a:buNone/>
            </a:pPr>
            <a:r>
              <a:rPr lang="en-US"/>
              <a:t>Purpose of Human Resource Management</a:t>
            </a:r>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260"/>
        <p:cNvGrpSpPr/>
        <p:nvPr/>
      </p:nvGrpSpPr>
      <p:grpSpPr>
        <a:xfrm>
          <a:off x="0" y="0"/>
          <a:ext cx="0" cy="0"/>
          <a:chOff x="0" y="0"/>
          <a:chExt cx="0" cy="0"/>
        </a:xfrm>
      </p:grpSpPr>
      <p:sp>
        <p:nvSpPr>
          <p:cNvPr id="261" name="Google Shape;261;p28"/>
          <p:cNvSpPr txBox="1">
            <a:spLocks noGrp="1"/>
          </p:cNvSpPr>
          <p:nvPr>
            <p:ph type="title"/>
          </p:nvPr>
        </p:nvSpPr>
        <p:spPr>
          <a:prstGeom prst="rect">
            <a:avLst/>
          </a:prstGeom>
          <a:noFill/>
          <a:ln>
            <a:noFill/>
          </a:ln>
        </p:spPr>
        <p:txBody>
          <a:bodyPr spcFirstLastPara="1" wrap="square" lIns="91425" tIns="45700" rIns="91425" bIns="45700" anchor="ctr" anchorCtr="0">
            <a:noAutofit/>
          </a:bodyPr>
          <a:lstStyle/>
          <a:p>
            <a:pPr marL="0" marR="0" lvl="0" indent="0" algn="ctr" rtl="0">
              <a:lnSpc>
                <a:spcPct val="90000"/>
              </a:lnSpc>
              <a:spcBef>
                <a:spcPts val="0"/>
              </a:spcBef>
              <a:spcAft>
                <a:spcPts val="0"/>
              </a:spcAft>
              <a:buClr>
                <a:schemeClr val="dk1"/>
              </a:buClr>
              <a:buSzPts val="5000"/>
              <a:buFont typeface="Century Gothic"/>
              <a:buNone/>
            </a:pPr>
            <a:r>
              <a:rPr lang="en-US"/>
              <a:t>Employee Compensation, Incentive, and Benefits Strategies</a:t>
            </a:r>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265"/>
        <p:cNvGrpSpPr/>
        <p:nvPr/>
      </p:nvGrpSpPr>
      <p:grpSpPr>
        <a:xfrm>
          <a:off x="0" y="0"/>
          <a:ext cx="0" cy="0"/>
          <a:chOff x="0" y="0"/>
          <a:chExt cx="0" cy="0"/>
        </a:xfrm>
      </p:grpSpPr>
      <p:sp>
        <p:nvSpPr>
          <p:cNvPr id="266" name="Google Shape;266;p29"/>
          <p:cNvSpPr txBox="1">
            <a:spLocks noGrp="1"/>
          </p:cNvSpPr>
          <p:nvPr>
            <p:ph type="title"/>
          </p:nvPr>
        </p:nvSpPr>
        <p:spPr>
          <a:prstGeom prst="rect">
            <a:avLst/>
          </a:prstGeom>
          <a:no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SzPts val="4400"/>
              <a:buNone/>
            </a:pPr>
            <a:r>
              <a:rPr lang="en-US"/>
              <a:t>Learning Outcomes: Employee Compensation, Incentive, and Benefits Strategies</a:t>
            </a:r>
            <a:endParaRPr/>
          </a:p>
        </p:txBody>
      </p:sp>
      <p:sp>
        <p:nvSpPr>
          <p:cNvPr id="267" name="Google Shape;267;p29"/>
          <p:cNvSpPr txBox="1">
            <a:spLocks noGrp="1"/>
          </p:cNvSpPr>
          <p:nvPr>
            <p:ph type="body" idx="1"/>
          </p:nvPr>
        </p:nvSpPr>
        <p:spPr>
          <a:prstGeom prst="rect">
            <a:avLst/>
          </a:prstGeom>
          <a:noFill/>
          <a:ln>
            <a:noFill/>
          </a:ln>
        </p:spPr>
        <p:txBody>
          <a:bodyPr spcFirstLastPara="1" wrap="square" lIns="91425" tIns="45700" rIns="91425" bIns="45700" anchor="t" anchorCtr="0">
            <a:noAutofit/>
          </a:bodyPr>
          <a:lstStyle/>
          <a:p>
            <a:pPr marL="38100" lvl="0" indent="0" algn="l" rtl="0">
              <a:lnSpc>
                <a:spcPct val="90000"/>
              </a:lnSpc>
              <a:spcBef>
                <a:spcPts val="750"/>
              </a:spcBef>
              <a:spcAft>
                <a:spcPts val="0"/>
              </a:spcAft>
              <a:buSzPts val="2800"/>
              <a:buNone/>
            </a:pPr>
            <a:r>
              <a:rPr lang="en-US" sz="2400"/>
              <a:t>7.6: Describe common employee compensation, incentive, and benefits strategies	</a:t>
            </a:r>
            <a:endParaRPr/>
          </a:p>
          <a:p>
            <a:pPr marL="381000" lvl="1" indent="0" algn="l" rtl="0">
              <a:lnSpc>
                <a:spcPct val="90000"/>
              </a:lnSpc>
              <a:spcBef>
                <a:spcPts val="375"/>
              </a:spcBef>
              <a:spcAft>
                <a:spcPts val="0"/>
              </a:spcAft>
              <a:buSzPts val="2400"/>
              <a:buNone/>
            </a:pPr>
            <a:r>
              <a:rPr lang="en-US" sz="2100"/>
              <a:t>7.6.1: Describe common employee compensation and incentive strategies</a:t>
            </a:r>
            <a:endParaRPr/>
          </a:p>
          <a:p>
            <a:pPr marL="381000" lvl="1" indent="0" algn="l" rtl="0">
              <a:lnSpc>
                <a:spcPct val="90000"/>
              </a:lnSpc>
              <a:spcBef>
                <a:spcPts val="375"/>
              </a:spcBef>
              <a:spcAft>
                <a:spcPts val="0"/>
              </a:spcAft>
              <a:buSzPts val="2400"/>
              <a:buNone/>
            </a:pPr>
            <a:r>
              <a:rPr lang="en-US" sz="2100"/>
              <a:t>7.6.2: Describe common benefits strategies</a:t>
            </a:r>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Shape 272"/>
        <p:cNvGrpSpPr/>
        <p:nvPr/>
      </p:nvGrpSpPr>
      <p:grpSpPr>
        <a:xfrm>
          <a:off x="0" y="0"/>
          <a:ext cx="0" cy="0"/>
          <a:chOff x="0" y="0"/>
          <a:chExt cx="0" cy="0"/>
        </a:xfrm>
      </p:grpSpPr>
      <p:sp>
        <p:nvSpPr>
          <p:cNvPr id="273" name="Google Shape;273;p30"/>
          <p:cNvSpPr txBox="1">
            <a:spLocks noGrp="1"/>
          </p:cNvSpPr>
          <p:nvPr>
            <p:ph type="title"/>
          </p:nvPr>
        </p:nvSpPr>
        <p:spPr>
          <a:prstGeom prst="rect">
            <a:avLst/>
          </a:prstGeom>
          <a:noFill/>
          <a:ln>
            <a:noFill/>
          </a:ln>
        </p:spPr>
        <p:txBody>
          <a:bodyPr spcFirstLastPara="1" wrap="square" lIns="91425" tIns="45700" rIns="91425" bIns="45700" anchor="ctr" anchorCtr="0">
            <a:noAutofit/>
          </a:bodyPr>
          <a:lstStyle/>
          <a:p>
            <a:pPr marL="0" marR="0" lvl="0" indent="0" algn="l" rtl="0">
              <a:lnSpc>
                <a:spcPct val="90000"/>
              </a:lnSpc>
              <a:spcBef>
                <a:spcPts val="0"/>
              </a:spcBef>
              <a:spcAft>
                <a:spcPts val="0"/>
              </a:spcAft>
              <a:buClr>
                <a:schemeClr val="dk1"/>
              </a:buClr>
              <a:buSzPts val="4400"/>
              <a:buFont typeface="Century Gothic"/>
              <a:buNone/>
            </a:pPr>
            <a:r>
              <a:rPr lang="en-US"/>
              <a:t>Compensation and Payroll Management</a:t>
            </a:r>
            <a:endParaRPr/>
          </a:p>
        </p:txBody>
      </p:sp>
      <p:sp>
        <p:nvSpPr>
          <p:cNvPr id="274" name="Google Shape;274;p30"/>
          <p:cNvSpPr txBox="1">
            <a:spLocks noGrp="1"/>
          </p:cNvSpPr>
          <p:nvPr>
            <p:ph type="body" idx="1"/>
          </p:nvPr>
        </p:nvSpPr>
        <p:spPr>
          <a:xfrm>
            <a:off x="838200" y="1825625"/>
            <a:ext cx="5334001" cy="4351338"/>
          </a:xfrm>
          <a:prstGeom prst="rect">
            <a:avLst/>
          </a:prstGeom>
          <a:noFill/>
          <a:ln>
            <a:noFill/>
          </a:ln>
        </p:spPr>
        <p:txBody>
          <a:bodyPr spcFirstLastPara="1" wrap="square" lIns="91425" tIns="45700" rIns="91425" bIns="45700" anchor="t" anchorCtr="0">
            <a:noAutofit/>
          </a:bodyPr>
          <a:lstStyle/>
          <a:p>
            <a:pPr marL="342900" marR="0" lvl="0" indent="-304800" algn="l" rtl="0">
              <a:lnSpc>
                <a:spcPct val="90000"/>
              </a:lnSpc>
              <a:spcBef>
                <a:spcPts val="750"/>
              </a:spcBef>
              <a:spcAft>
                <a:spcPts val="0"/>
              </a:spcAft>
              <a:buClr>
                <a:schemeClr val="dk1"/>
              </a:buClr>
              <a:buSzPts val="2800"/>
              <a:buFont typeface="Arial"/>
              <a:buChar char="•"/>
            </a:pPr>
            <a:r>
              <a:rPr lang="en-US" dirty="0"/>
              <a:t>Compensation</a:t>
            </a:r>
            <a:endParaRPr dirty="0"/>
          </a:p>
          <a:p>
            <a:pPr marL="685800" lvl="1" indent="-285750" algn="l" rtl="0">
              <a:lnSpc>
                <a:spcPct val="90000"/>
              </a:lnSpc>
              <a:spcBef>
                <a:spcPts val="375"/>
              </a:spcBef>
              <a:spcAft>
                <a:spcPts val="0"/>
              </a:spcAft>
              <a:buSzPts val="2400"/>
              <a:buChar char="•"/>
            </a:pPr>
            <a:r>
              <a:rPr lang="en-US" dirty="0"/>
              <a:t>Competitive analysis, cost of living, labor negotiations, personal qualifications, supply and demand</a:t>
            </a:r>
            <a:endParaRPr dirty="0"/>
          </a:p>
          <a:p>
            <a:pPr marL="342900" marR="0" lvl="0" indent="-304800" algn="l" rtl="0">
              <a:lnSpc>
                <a:spcPct val="90000"/>
              </a:lnSpc>
              <a:spcBef>
                <a:spcPts val="750"/>
              </a:spcBef>
              <a:spcAft>
                <a:spcPts val="0"/>
              </a:spcAft>
              <a:buClr>
                <a:schemeClr val="dk1"/>
              </a:buClr>
              <a:buSzPts val="2800"/>
              <a:buFont typeface="Arial"/>
              <a:buChar char="•"/>
            </a:pPr>
            <a:r>
              <a:rPr lang="en-US" dirty="0"/>
              <a:t>Payroll Management</a:t>
            </a:r>
            <a:endParaRPr dirty="0"/>
          </a:p>
          <a:p>
            <a:pPr marL="685800" lvl="1" indent="-285750" algn="l" rtl="0">
              <a:lnSpc>
                <a:spcPct val="90000"/>
              </a:lnSpc>
              <a:spcBef>
                <a:spcPts val="375"/>
              </a:spcBef>
              <a:spcAft>
                <a:spcPts val="0"/>
              </a:spcAft>
              <a:buSzPts val="2400"/>
              <a:buChar char="•"/>
            </a:pPr>
            <a:r>
              <a:rPr lang="en-US" dirty="0"/>
              <a:t>Involves collecting employee information, tracking work hours for overtime pay, benefit and bonus records, management of taxes</a:t>
            </a:r>
            <a:endParaRPr dirty="0"/>
          </a:p>
        </p:txBody>
      </p:sp>
      <p:pic>
        <p:nvPicPr>
          <p:cNvPr id="275" name="Google Shape;275;p30" descr="The hood of a black car with the words “Sponsored by… Friday’s Paycheck” on it."/>
          <p:cNvPicPr preferRelativeResize="0"/>
          <p:nvPr/>
        </p:nvPicPr>
        <p:blipFill rotWithShape="1">
          <a:blip r:embed="rId3">
            <a:alphaModFix/>
          </a:blip>
          <a:srcRect/>
          <a:stretch/>
        </p:blipFill>
        <p:spPr>
          <a:xfrm>
            <a:off x="6172201" y="1825625"/>
            <a:ext cx="5181600" cy="3454400"/>
          </a:xfrm>
          <a:prstGeom prst="rect">
            <a:avLst/>
          </a:prstGeom>
          <a:noFill/>
          <a:ln>
            <a:noFill/>
          </a:ln>
        </p:spPr>
      </p:pic>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Shape 279"/>
        <p:cNvGrpSpPr/>
        <p:nvPr/>
      </p:nvGrpSpPr>
      <p:grpSpPr>
        <a:xfrm>
          <a:off x="0" y="0"/>
          <a:ext cx="0" cy="0"/>
          <a:chOff x="0" y="0"/>
          <a:chExt cx="0" cy="0"/>
        </a:xfrm>
      </p:grpSpPr>
      <p:sp>
        <p:nvSpPr>
          <p:cNvPr id="280" name="Google Shape;280;p31"/>
          <p:cNvSpPr txBox="1">
            <a:spLocks noGrp="1"/>
          </p:cNvSpPr>
          <p:nvPr>
            <p:ph type="title"/>
          </p:nvPr>
        </p:nvSpPr>
        <p:spPr>
          <a:prstGeom prst="rect">
            <a:avLst/>
          </a:prstGeom>
          <a:noFill/>
          <a:ln>
            <a:noFill/>
          </a:ln>
        </p:spPr>
        <p:txBody>
          <a:bodyPr spcFirstLastPara="1" wrap="square" lIns="91425" tIns="45700" rIns="91425" bIns="45700" anchor="ctr" anchorCtr="0">
            <a:noAutofit/>
          </a:bodyPr>
          <a:lstStyle/>
          <a:p>
            <a:pPr marL="0" marR="0" lvl="0" indent="0" algn="l" rtl="0">
              <a:lnSpc>
                <a:spcPct val="90000"/>
              </a:lnSpc>
              <a:spcBef>
                <a:spcPts val="0"/>
              </a:spcBef>
              <a:spcAft>
                <a:spcPts val="0"/>
              </a:spcAft>
              <a:buClr>
                <a:schemeClr val="dk1"/>
              </a:buClr>
              <a:buSzPts val="4400"/>
              <a:buFont typeface="Century Gothic"/>
              <a:buNone/>
            </a:pPr>
            <a:r>
              <a:rPr lang="en-US"/>
              <a:t>Incentives</a:t>
            </a:r>
            <a:endParaRPr/>
          </a:p>
        </p:txBody>
      </p:sp>
      <p:sp>
        <p:nvSpPr>
          <p:cNvPr id="281" name="Google Shape;281;p31"/>
          <p:cNvSpPr txBox="1">
            <a:spLocks noGrp="1"/>
          </p:cNvSpPr>
          <p:nvPr>
            <p:ph type="body" idx="1"/>
          </p:nvPr>
        </p:nvSpPr>
        <p:spPr>
          <a:prstGeom prst="rect">
            <a:avLst/>
          </a:prstGeom>
          <a:noFill/>
          <a:ln>
            <a:noFill/>
          </a:ln>
        </p:spPr>
        <p:txBody>
          <a:bodyPr spcFirstLastPara="1" wrap="square" lIns="91425" tIns="45700" rIns="91425" bIns="45700" anchor="t" anchorCtr="0">
            <a:noAutofit/>
          </a:bodyPr>
          <a:lstStyle/>
          <a:p>
            <a:pPr marL="342900" marR="0" lvl="0" indent="-304800" algn="l" rtl="0">
              <a:lnSpc>
                <a:spcPct val="90000"/>
              </a:lnSpc>
              <a:spcBef>
                <a:spcPts val="750"/>
              </a:spcBef>
              <a:spcAft>
                <a:spcPts val="0"/>
              </a:spcAft>
              <a:buClr>
                <a:schemeClr val="dk1"/>
              </a:buClr>
              <a:buSzPts val="2800"/>
              <a:buFont typeface="Arial"/>
              <a:buChar char="•"/>
            </a:pPr>
            <a:r>
              <a:rPr lang="en-US"/>
              <a:t>Rewards for good work and consequences for poor performance</a:t>
            </a:r>
            <a:endParaRPr/>
          </a:p>
          <a:p>
            <a:pPr marL="342900" marR="0" lvl="0" indent="-304800" algn="l" rtl="0">
              <a:lnSpc>
                <a:spcPct val="90000"/>
              </a:lnSpc>
              <a:spcBef>
                <a:spcPts val="750"/>
              </a:spcBef>
              <a:spcAft>
                <a:spcPts val="0"/>
              </a:spcAft>
              <a:buClr>
                <a:schemeClr val="dk1"/>
              </a:buClr>
              <a:buSzPts val="2800"/>
              <a:buFont typeface="Arial"/>
              <a:buChar char="•"/>
            </a:pPr>
            <a:r>
              <a:rPr lang="en-US"/>
              <a:t>How to encourage- depends on culture of business, needs of individuals, and options available</a:t>
            </a:r>
            <a:endParaRPr/>
          </a:p>
          <a:p>
            <a:pPr marL="342900" marR="0" lvl="0" indent="-304800" algn="l" rtl="0">
              <a:lnSpc>
                <a:spcPct val="90000"/>
              </a:lnSpc>
              <a:spcBef>
                <a:spcPts val="750"/>
              </a:spcBef>
              <a:spcAft>
                <a:spcPts val="0"/>
              </a:spcAft>
              <a:buClr>
                <a:schemeClr val="dk1"/>
              </a:buClr>
              <a:buSzPts val="2800"/>
              <a:buFont typeface="Arial"/>
              <a:buChar char="•"/>
            </a:pPr>
            <a:r>
              <a:rPr lang="en-US"/>
              <a:t>Examples:</a:t>
            </a:r>
            <a:endParaRPr/>
          </a:p>
          <a:p>
            <a:pPr marL="685800" lvl="1" indent="-285750" algn="l" rtl="0">
              <a:lnSpc>
                <a:spcPct val="90000"/>
              </a:lnSpc>
              <a:spcBef>
                <a:spcPts val="375"/>
              </a:spcBef>
              <a:spcAft>
                <a:spcPts val="0"/>
              </a:spcAft>
              <a:buSzPts val="2400"/>
              <a:buChar char="•"/>
            </a:pPr>
            <a:r>
              <a:rPr lang="en-US"/>
              <a:t>Low-cost, fun perks (catered lunches, free snacks)</a:t>
            </a:r>
            <a:endParaRPr/>
          </a:p>
          <a:p>
            <a:pPr marL="685800" lvl="1" indent="-285750" algn="l" rtl="0">
              <a:lnSpc>
                <a:spcPct val="90000"/>
              </a:lnSpc>
              <a:spcBef>
                <a:spcPts val="375"/>
              </a:spcBef>
              <a:spcAft>
                <a:spcPts val="0"/>
              </a:spcAft>
              <a:buSzPts val="2400"/>
              <a:buChar char="•"/>
            </a:pPr>
            <a:r>
              <a:rPr lang="en-US"/>
              <a:t>Family events </a:t>
            </a:r>
            <a:endParaRPr/>
          </a:p>
          <a:p>
            <a:pPr marL="685800" lvl="1" indent="-285750" algn="l" rtl="0">
              <a:lnSpc>
                <a:spcPct val="90000"/>
              </a:lnSpc>
              <a:spcBef>
                <a:spcPts val="375"/>
              </a:spcBef>
              <a:spcAft>
                <a:spcPts val="0"/>
              </a:spcAft>
              <a:buSzPts val="2400"/>
              <a:buChar char="•"/>
            </a:pPr>
            <a:r>
              <a:rPr lang="en-US"/>
              <a:t>Significant incentives such as points towards World Series tickets</a:t>
            </a:r>
            <a:endParaRPr/>
          </a:p>
          <a:p>
            <a:pPr marL="685800" lvl="1" indent="-285750" algn="l" rtl="0">
              <a:lnSpc>
                <a:spcPct val="90000"/>
              </a:lnSpc>
              <a:spcBef>
                <a:spcPts val="375"/>
              </a:spcBef>
              <a:spcAft>
                <a:spcPts val="0"/>
              </a:spcAft>
              <a:buSzPts val="2400"/>
              <a:buChar char="•"/>
            </a:pPr>
            <a:r>
              <a:rPr lang="en-US"/>
              <a:t>Trips to conferences or inclusion in upper-level meetings</a:t>
            </a:r>
            <a:endParaRPr/>
          </a:p>
        </p:txBody>
      </p:sp>
    </p:spTree>
  </p:cSld>
  <p:clrMapOvr>
    <a:masterClrMapping/>
  </p:clrMapOvr>
</p:sld>
</file>

<file path=ppt/slides/slide34.xml><?xml version="1.0" encoding="utf-8"?>
<p:sld xmlns:p="http://schemas.openxmlformats.org/presentationml/2006/main" xmlns:a="http://schemas.openxmlformats.org/drawingml/2006/main" xmlns:r="http://schemas.openxmlformats.org/officeDocument/2006/relationships">
  <p:cSld>
    <p:spTree>
      <p:nvGrpSpPr>
        <p:cNvPr id="1" name="Shape 286"/>
        <p:cNvGrpSpPr/>
        <p:nvPr/>
      </p:nvGrpSpPr>
      <p:grpSpPr>
        <a:xfrm>
          <a:off x="0" y="0"/>
          <a:ext cx="0" cy="0"/>
          <a:chOff x="0" y="0"/>
          <a:chExt cx="0" cy="0"/>
        </a:xfrm>
      </p:grpSpPr>
      <p:sp>
        <p:nvSpPr>
          <p:cNvPr id="287" name="Google Shape;287;p32"/>
          <p:cNvSpPr txBox="1">
            <a:spLocks noGrp="1"/>
          </p:cNvSpPr>
          <p:nvPr>
            <p:ph type="title"/>
          </p:nvPr>
        </p:nvSpPr>
        <p:spPr>
          <a:prstGeom prst="rect">
            <a:avLst/>
          </a:prstGeom>
          <a:noFill/>
          <a:ln>
            <a:noFill/>
          </a:ln>
        </p:spPr>
        <p:txBody>
          <a:bodyPr anchor="ctr" anchorCtr="0" bIns="45700" lIns="91425" rIns="91425" spcFirstLastPara="1" tIns="45700" wrap="square">
            <a:noAutofit/>
          </a:bodyPr>
          <a:lstStyle/>
          <a:p>
            <a:pPr algn="l" indent="0" lvl="0" marL="0" marR="0" rtl="0">
              <a:lnSpc>
                <a:spcPct val="90000"/>
              </a:lnSpc>
              <a:spcBef>
                <a:spcPts val="0"/>
              </a:spcBef>
              <a:spcAft>
                <a:spcPts val="0"/>
              </a:spcAft>
              <a:buClr>
                <a:schemeClr val="dk1"/>
              </a:buClr>
              <a:buSzPts val="4400"/>
              <a:buFont typeface="Century Gothic"/>
              <a:buNone/>
            </a:pPr>
            <a:r>
              <a:rPr lang="en-US"/>
              <a:t>Benefits</a:t>
            </a:r>
            <a:endParaRPr/>
          </a:p>
        </p:txBody>
      </p:sp>
      <p:sp>
        <p:nvSpPr>
          <p:cNvPr id="288" name="Google Shape;288;p32"/>
          <p:cNvSpPr txBox="1">
            <a:spLocks noGrp="1"/>
          </p:cNvSpPr>
          <p:nvPr>
            <p:ph idx="1" type="body"/>
          </p:nvPr>
        </p:nvSpPr>
        <p:spPr>
          <a:xfrm>
            <a:off x="838200" y="1825625"/>
            <a:ext cx="5820722" cy="4351338"/>
          </a:xfrm>
          <a:prstGeom prst="rect">
            <a:avLst/>
          </a:prstGeom>
          <a:noFill/>
          <a:ln>
            <a:noFill/>
          </a:ln>
        </p:spPr>
        <p:txBody>
          <a:bodyPr anchor="t" anchorCtr="0" bIns="45700" lIns="91425" rIns="91425" spcFirstLastPara="1" tIns="45700" wrap="square">
            <a:noAutofit/>
          </a:bodyPr>
          <a:lstStyle/>
          <a:p>
            <a:pPr algn="l" indent="-304800" lvl="0" marL="342900" marR="0" rtl="0">
              <a:lnSpc>
                <a:spcPct val="90000"/>
              </a:lnSpc>
              <a:spcBef>
                <a:spcPts val="750"/>
              </a:spcBef>
              <a:spcAft>
                <a:spcPts val="0"/>
              </a:spcAft>
              <a:buClr>
                <a:schemeClr val="dk1"/>
              </a:buClr>
              <a:buSzPts val="2800"/>
              <a:buFont typeface="Arial"/>
              <a:buChar char="•"/>
            </a:pPr>
            <a:r>
              <a:rPr dirty="0" lang="en-US"/>
              <a:t>Part of compensation package: highly valuable to employees</a:t>
            </a:r>
            <a:endParaRPr dirty="0"/>
          </a:p>
          <a:p>
            <a:pPr algn="l" indent="-304800" lvl="0" marL="342900" marR="0" rtl="0">
              <a:lnSpc>
                <a:spcPct val="90000"/>
              </a:lnSpc>
              <a:spcBef>
                <a:spcPts val="750"/>
              </a:spcBef>
              <a:spcAft>
                <a:spcPts val="0"/>
              </a:spcAft>
              <a:buClr>
                <a:schemeClr val="dk1"/>
              </a:buClr>
              <a:buSzPts val="2800"/>
              <a:buFont typeface="Arial"/>
              <a:buChar char="•"/>
            </a:pPr>
            <a:r>
              <a:rPr dirty="0" lang="en-US"/>
              <a:t>Different forms of benefits</a:t>
            </a:r>
            <a:endParaRPr dirty="0"/>
          </a:p>
          <a:p>
            <a:pPr algn="l" indent="-285750" lvl="1" marL="685800" rtl="0">
              <a:lnSpc>
                <a:spcPct val="90000"/>
              </a:lnSpc>
              <a:spcBef>
                <a:spcPts val="375"/>
              </a:spcBef>
              <a:spcAft>
                <a:spcPts val="0"/>
              </a:spcAft>
              <a:buSzPts val="2400"/>
              <a:buChar char="•"/>
            </a:pPr>
            <a:r>
              <a:rPr dirty="0" lang="en-US"/>
              <a:t>Healthcare</a:t>
            </a:r>
            <a:endParaRPr dirty="0"/>
          </a:p>
          <a:p>
            <a:pPr algn="l" indent="-285750" lvl="1" marL="685800" rtl="0">
              <a:lnSpc>
                <a:spcPct val="90000"/>
              </a:lnSpc>
              <a:spcBef>
                <a:spcPts val="375"/>
              </a:spcBef>
              <a:spcAft>
                <a:spcPts val="0"/>
              </a:spcAft>
              <a:buSzPts val="2400"/>
              <a:buChar char="•"/>
            </a:pPr>
            <a:r>
              <a:rPr dirty="0" lang="en-US"/>
              <a:t>Paid vacations</a:t>
            </a:r>
            <a:endParaRPr dirty="0"/>
          </a:p>
          <a:p>
            <a:pPr algn="l" indent="-285750" lvl="1" marL="685800" rtl="0">
              <a:lnSpc>
                <a:spcPct val="90000"/>
              </a:lnSpc>
              <a:spcBef>
                <a:spcPts val="375"/>
              </a:spcBef>
              <a:spcAft>
                <a:spcPts val="0"/>
              </a:spcAft>
              <a:buSzPts val="2400"/>
              <a:buChar char="•"/>
            </a:pPr>
            <a:r>
              <a:rPr dirty="0" lang="en-US"/>
              <a:t>Retirement</a:t>
            </a:r>
            <a:endParaRPr dirty="0"/>
          </a:p>
          <a:p>
            <a:pPr algn="l" indent="-285750" lvl="1" marL="685800" rtl="0">
              <a:lnSpc>
                <a:spcPct val="90000"/>
              </a:lnSpc>
              <a:spcBef>
                <a:spcPts val="375"/>
              </a:spcBef>
              <a:spcAft>
                <a:spcPts val="0"/>
              </a:spcAft>
              <a:buSzPts val="2400"/>
              <a:buChar char="•"/>
            </a:pPr>
            <a:r>
              <a:rPr dirty="0" lang="en-US"/>
              <a:t>Stock and Stock options</a:t>
            </a:r>
            <a:endParaRPr dirty="0"/>
          </a:p>
        </p:txBody>
      </p:sp>
      <p:pic>
        <p:nvPicPr>
          <p:cNvPr descr="Icon of a person holding a fishing line. On the end of the line is a dollar sign." id="289" name="Google Shape;289;p32"/>
          <p:cNvPicPr preferRelativeResize="0"/>
          <p:nvPr/>
        </p:nvPicPr>
        <p:blipFill rotWithShape="1">
          <a:blip r:embed="rId3">
            <a:alphaModFix/>
          </a:blip>
          <a:srcRect b="38" l="10" r="34" t="29"/>
          <a:stretch/>
        </p:blipFill>
        <p:spPr>
          <a:xfrm flipH="1">
            <a:off x="6658922" y="1843385"/>
            <a:ext cx="4009078" cy="4333577"/>
          </a:xfrm>
          <a:prstGeom prst="rect">
            <a:avLst/>
          </a:prstGeom>
          <a:noFill/>
          <a:ln>
            <a:noFill/>
          </a:ln>
        </p:spPr>
      </p:pic>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Shape 293"/>
        <p:cNvGrpSpPr/>
        <p:nvPr/>
      </p:nvGrpSpPr>
      <p:grpSpPr>
        <a:xfrm>
          <a:off x="0" y="0"/>
          <a:ext cx="0" cy="0"/>
          <a:chOff x="0" y="0"/>
          <a:chExt cx="0" cy="0"/>
        </a:xfrm>
      </p:grpSpPr>
      <p:sp>
        <p:nvSpPr>
          <p:cNvPr id="294" name="Google Shape;294;p33"/>
          <p:cNvSpPr txBox="1">
            <a:spLocks noGrp="1"/>
          </p:cNvSpPr>
          <p:nvPr>
            <p:ph type="title"/>
          </p:nvPr>
        </p:nvSpPr>
        <p:spPr>
          <a:prstGeom prst="rect">
            <a:avLst/>
          </a:prstGeom>
          <a:noFill/>
          <a:ln>
            <a:noFill/>
          </a:ln>
        </p:spPr>
        <p:txBody>
          <a:bodyPr spcFirstLastPara="1" wrap="square" lIns="91425" tIns="45700" rIns="91425" bIns="45700" anchor="ctr" anchorCtr="0">
            <a:noAutofit/>
          </a:bodyPr>
          <a:lstStyle/>
          <a:p>
            <a:pPr marL="0" marR="0" lvl="0" indent="0" algn="ctr" rtl="0">
              <a:lnSpc>
                <a:spcPct val="90000"/>
              </a:lnSpc>
              <a:spcBef>
                <a:spcPts val="0"/>
              </a:spcBef>
              <a:spcAft>
                <a:spcPts val="0"/>
              </a:spcAft>
              <a:buClr>
                <a:schemeClr val="dk1"/>
              </a:buClr>
              <a:buSzPts val="5000"/>
              <a:buFont typeface="Century Gothic"/>
              <a:buNone/>
            </a:pPr>
            <a:r>
              <a:rPr lang="en-US"/>
              <a:t>Employee Separation and Termination</a:t>
            </a:r>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Shape 298"/>
        <p:cNvGrpSpPr/>
        <p:nvPr/>
      </p:nvGrpSpPr>
      <p:grpSpPr>
        <a:xfrm>
          <a:off x="0" y="0"/>
          <a:ext cx="0" cy="0"/>
          <a:chOff x="0" y="0"/>
          <a:chExt cx="0" cy="0"/>
        </a:xfrm>
      </p:grpSpPr>
      <p:sp>
        <p:nvSpPr>
          <p:cNvPr id="299" name="Google Shape;299;p34"/>
          <p:cNvSpPr txBox="1">
            <a:spLocks noGrp="1"/>
          </p:cNvSpPr>
          <p:nvPr>
            <p:ph type="title"/>
          </p:nvPr>
        </p:nvSpPr>
        <p:spPr>
          <a:prstGeom prst="rect">
            <a:avLst/>
          </a:prstGeom>
          <a:no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SzPts val="4400"/>
              <a:buNone/>
            </a:pPr>
            <a:r>
              <a:rPr lang="en-US"/>
              <a:t>Learning Outcomes: Employee Separation and Termination</a:t>
            </a:r>
            <a:endParaRPr/>
          </a:p>
        </p:txBody>
      </p:sp>
      <p:sp>
        <p:nvSpPr>
          <p:cNvPr id="300" name="Google Shape;300;p34"/>
          <p:cNvSpPr txBox="1">
            <a:spLocks noGrp="1"/>
          </p:cNvSpPr>
          <p:nvPr>
            <p:ph type="body" idx="1"/>
          </p:nvPr>
        </p:nvSpPr>
        <p:spPr>
          <a:prstGeom prst="rect">
            <a:avLst/>
          </a:prstGeom>
          <a:noFill/>
          <a:ln>
            <a:noFill/>
          </a:ln>
        </p:spPr>
        <p:txBody>
          <a:bodyPr spcFirstLastPara="1" wrap="square" lIns="91425" tIns="45700" rIns="91425" bIns="45700" anchor="t" anchorCtr="0">
            <a:noAutofit/>
          </a:bodyPr>
          <a:lstStyle/>
          <a:p>
            <a:pPr marL="38100" lvl="0" indent="0" algn="l" rtl="0">
              <a:lnSpc>
                <a:spcPct val="90000"/>
              </a:lnSpc>
              <a:spcBef>
                <a:spcPts val="750"/>
              </a:spcBef>
              <a:spcAft>
                <a:spcPts val="0"/>
              </a:spcAft>
              <a:buSzPts val="2800"/>
              <a:buNone/>
            </a:pPr>
            <a:r>
              <a:rPr lang="en-US" sz="2400"/>
              <a:t>7.7: Describe the options for employee separation/termination	</a:t>
            </a:r>
            <a:endParaRPr/>
          </a:p>
          <a:p>
            <a:pPr marL="381000" lvl="1" indent="0" algn="l" rtl="0">
              <a:lnSpc>
                <a:spcPct val="90000"/>
              </a:lnSpc>
              <a:spcBef>
                <a:spcPts val="375"/>
              </a:spcBef>
              <a:spcAft>
                <a:spcPts val="0"/>
              </a:spcAft>
              <a:buSzPts val="2400"/>
              <a:buNone/>
            </a:pPr>
            <a:r>
              <a:rPr lang="en-US" sz="2100"/>
              <a:t>7.7.1: Describe the options for employee separation/termination</a:t>
            </a:r>
            <a:endParaRPr/>
          </a:p>
        </p:txBody>
      </p:sp>
    </p:spTree>
  </p:cSld>
  <p:clrMapOvr>
    <a:masterClrMapping/>
  </p:clrMapOvr>
</p:sld>
</file>

<file path=ppt/slides/slide37.xml><?xml version="1.0" encoding="utf-8"?>
<p:sld xmlns:p="http://schemas.openxmlformats.org/presentationml/2006/main" xmlns:a="http://schemas.openxmlformats.org/drawingml/2006/main" xmlns:r="http://schemas.openxmlformats.org/officeDocument/2006/relationships">
  <p:cSld>
    <p:spTree>
      <p:nvGrpSpPr>
        <p:cNvPr id="1" name="Shape 305"/>
        <p:cNvGrpSpPr/>
        <p:nvPr/>
      </p:nvGrpSpPr>
      <p:grpSpPr>
        <a:xfrm>
          <a:off x="0" y="0"/>
          <a:ext cx="0" cy="0"/>
          <a:chOff x="0" y="0"/>
          <a:chExt cx="0" cy="0"/>
        </a:xfrm>
      </p:grpSpPr>
      <p:sp>
        <p:nvSpPr>
          <p:cNvPr id="306" name="Google Shape;306;p35"/>
          <p:cNvSpPr txBox="1">
            <a:spLocks noGrp="1"/>
          </p:cNvSpPr>
          <p:nvPr>
            <p:ph type="title"/>
          </p:nvPr>
        </p:nvSpPr>
        <p:spPr>
          <a:prstGeom prst="rect">
            <a:avLst/>
          </a:prstGeom>
          <a:noFill/>
          <a:ln>
            <a:noFill/>
          </a:ln>
        </p:spPr>
        <p:txBody>
          <a:bodyPr anchor="ctr" anchorCtr="0" bIns="45700" lIns="91425" rIns="91425" spcFirstLastPara="1" tIns="45700" wrap="square">
            <a:noAutofit/>
          </a:bodyPr>
          <a:lstStyle/>
          <a:p>
            <a:pPr algn="l" indent="0" lvl="0" marL="0" marR="0" rtl="0">
              <a:lnSpc>
                <a:spcPct val="90000"/>
              </a:lnSpc>
              <a:spcBef>
                <a:spcPts val="0"/>
              </a:spcBef>
              <a:spcAft>
                <a:spcPts val="0"/>
              </a:spcAft>
              <a:buClr>
                <a:schemeClr val="dk1"/>
              </a:buClr>
              <a:buSzPts val="4400"/>
              <a:buFont typeface="Century Gothic"/>
              <a:buNone/>
            </a:pPr>
            <a:r>
              <a:rPr lang="en-US"/>
              <a:t>Voluntary Separation</a:t>
            </a:r>
            <a:endParaRPr/>
          </a:p>
        </p:txBody>
      </p:sp>
      <p:sp>
        <p:nvSpPr>
          <p:cNvPr id="307" name="Google Shape;307;p35"/>
          <p:cNvSpPr txBox="1">
            <a:spLocks noGrp="1"/>
          </p:cNvSpPr>
          <p:nvPr>
            <p:ph idx="1" type="body"/>
          </p:nvPr>
        </p:nvSpPr>
        <p:spPr>
          <a:xfrm>
            <a:off x="838200" y="1825625"/>
            <a:ext cx="5181600" cy="4351338"/>
          </a:xfrm>
          <a:prstGeom prst="rect">
            <a:avLst/>
          </a:prstGeom>
          <a:noFill/>
          <a:ln>
            <a:noFill/>
          </a:ln>
        </p:spPr>
        <p:txBody>
          <a:bodyPr anchor="t" anchorCtr="0" bIns="45700" lIns="91425" rIns="91425" spcFirstLastPara="1" tIns="45700" wrap="square">
            <a:noAutofit/>
          </a:bodyPr>
          <a:lstStyle/>
          <a:p>
            <a:pPr algn="l" indent="-304800" lvl="0" marL="342900" marR="0" rtl="0">
              <a:lnSpc>
                <a:spcPct val="90000"/>
              </a:lnSpc>
              <a:spcBef>
                <a:spcPts val="750"/>
              </a:spcBef>
              <a:spcAft>
                <a:spcPts val="0"/>
              </a:spcAft>
              <a:buClr>
                <a:schemeClr val="dk1"/>
              </a:buClr>
              <a:buSzPts val="2800"/>
              <a:buFont typeface="Arial"/>
              <a:buChar char="•"/>
            </a:pPr>
            <a:r>
              <a:rPr dirty="0" lang="en-US"/>
              <a:t>When employee leaves their job for:</a:t>
            </a:r>
            <a:endParaRPr dirty="0"/>
          </a:p>
          <a:p>
            <a:pPr algn="l" indent="-285750" lvl="1" marL="685800" rtl="0">
              <a:lnSpc>
                <a:spcPct val="90000"/>
              </a:lnSpc>
              <a:spcBef>
                <a:spcPts val="375"/>
              </a:spcBef>
              <a:spcAft>
                <a:spcPts val="0"/>
              </a:spcAft>
              <a:buSzPts val="2400"/>
              <a:buChar char="•"/>
            </a:pPr>
            <a:r>
              <a:rPr dirty="0" lang="en-US"/>
              <a:t>Better opportunities</a:t>
            </a:r>
            <a:endParaRPr dirty="0"/>
          </a:p>
          <a:p>
            <a:pPr algn="l" indent="-285750" lvl="1" marL="685800" rtl="0">
              <a:lnSpc>
                <a:spcPct val="90000"/>
              </a:lnSpc>
              <a:spcBef>
                <a:spcPts val="375"/>
              </a:spcBef>
              <a:spcAft>
                <a:spcPts val="0"/>
              </a:spcAft>
              <a:buSzPts val="2400"/>
              <a:buChar char="•"/>
            </a:pPr>
            <a:r>
              <a:rPr dirty="0" lang="en-US"/>
              <a:t>A family move</a:t>
            </a:r>
            <a:endParaRPr dirty="0"/>
          </a:p>
          <a:p>
            <a:pPr algn="l" indent="-285750" lvl="1" marL="685800" rtl="0">
              <a:lnSpc>
                <a:spcPct val="90000"/>
              </a:lnSpc>
              <a:spcBef>
                <a:spcPts val="375"/>
              </a:spcBef>
              <a:spcAft>
                <a:spcPts val="0"/>
              </a:spcAft>
              <a:buSzPts val="2400"/>
              <a:buChar char="•"/>
            </a:pPr>
            <a:r>
              <a:rPr dirty="0" lang="en-US"/>
              <a:t>Illness or disability</a:t>
            </a:r>
            <a:endParaRPr dirty="0"/>
          </a:p>
          <a:p>
            <a:pPr algn="l" indent="-285750" lvl="1" marL="685800" rtl="0">
              <a:lnSpc>
                <a:spcPct val="90000"/>
              </a:lnSpc>
              <a:spcBef>
                <a:spcPts val="375"/>
              </a:spcBef>
              <a:spcAft>
                <a:spcPts val="0"/>
              </a:spcAft>
              <a:buSzPts val="2400"/>
              <a:buChar char="•"/>
            </a:pPr>
            <a:r>
              <a:rPr dirty="0" lang="en-US"/>
              <a:t>Job dissatisfaction</a:t>
            </a:r>
            <a:endParaRPr dirty="0"/>
          </a:p>
          <a:p>
            <a:pPr algn="l" indent="-285750" lvl="1" marL="685800" rtl="0">
              <a:lnSpc>
                <a:spcPct val="90000"/>
              </a:lnSpc>
              <a:spcBef>
                <a:spcPts val="375"/>
              </a:spcBef>
              <a:spcAft>
                <a:spcPts val="0"/>
              </a:spcAft>
              <a:buSzPts val="2400"/>
              <a:buChar char="•"/>
            </a:pPr>
            <a:r>
              <a:rPr dirty="0" lang="en-US"/>
              <a:t>Changing circumstances</a:t>
            </a:r>
            <a:endParaRPr dirty="0"/>
          </a:p>
          <a:p>
            <a:pPr algn="l" indent="-304800" lvl="0" marL="342900" marR="0" rtl="0">
              <a:lnSpc>
                <a:spcPct val="90000"/>
              </a:lnSpc>
              <a:spcBef>
                <a:spcPts val="750"/>
              </a:spcBef>
              <a:spcAft>
                <a:spcPts val="0"/>
              </a:spcAft>
              <a:buClr>
                <a:schemeClr val="dk1"/>
              </a:buClr>
              <a:buSzPts val="2800"/>
              <a:buFont typeface="Arial"/>
              <a:buChar char="•"/>
            </a:pPr>
            <a:r>
              <a:rPr dirty="0" lang="en-US"/>
              <a:t>Process usually handled by HR</a:t>
            </a:r>
            <a:endParaRPr dirty="0"/>
          </a:p>
          <a:p>
            <a:pPr algn="l" indent="-304800" lvl="0" marL="342900" marR="0" rtl="0">
              <a:lnSpc>
                <a:spcPct val="90000"/>
              </a:lnSpc>
              <a:spcBef>
                <a:spcPts val="750"/>
              </a:spcBef>
              <a:spcAft>
                <a:spcPts val="0"/>
              </a:spcAft>
              <a:buClr>
                <a:schemeClr val="dk1"/>
              </a:buClr>
              <a:buSzPts val="2800"/>
              <a:buFont typeface="Arial"/>
              <a:buChar char="•"/>
            </a:pPr>
            <a:r>
              <a:rPr dirty="0" lang="en-US"/>
              <a:t>Retirees often honored depending on length of job duration</a:t>
            </a:r>
            <a:endParaRPr dirty="0"/>
          </a:p>
          <a:p>
            <a:pPr algn="l" indent="-133350" lvl="1" marL="685800" rtl="0">
              <a:lnSpc>
                <a:spcPct val="90000"/>
              </a:lnSpc>
              <a:spcBef>
                <a:spcPts val="375"/>
              </a:spcBef>
              <a:spcAft>
                <a:spcPts val="0"/>
              </a:spcAft>
              <a:buSzPts val="2400"/>
              <a:buNone/>
            </a:pPr>
            <a:endParaRPr dirty="0"/>
          </a:p>
        </p:txBody>
      </p:sp>
      <p:pic>
        <p:nvPicPr>
          <p:cNvPr descr="Drawing of a woman in business attire holding a briefcase and walking toward the door." id="308" name="Google Shape;308;p35"/>
          <p:cNvPicPr preferRelativeResize="0"/>
          <p:nvPr/>
        </p:nvPicPr>
        <p:blipFill rotWithShape="1">
          <a:blip r:embed="rId3">
            <a:alphaModFix/>
          </a:blip>
          <a:srcRect l="1" r="18"/>
          <a:stretch/>
        </p:blipFill>
        <p:spPr>
          <a:xfrm>
            <a:off x="6172200" y="1825624"/>
            <a:ext cx="5181600" cy="3744649"/>
          </a:xfrm>
          <a:prstGeom prst="rect">
            <a:avLst/>
          </a:prstGeom>
          <a:noFill/>
          <a:ln>
            <a:noFill/>
          </a:ln>
        </p:spPr>
      </p:pic>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Shape 313"/>
        <p:cNvGrpSpPr/>
        <p:nvPr/>
      </p:nvGrpSpPr>
      <p:grpSpPr>
        <a:xfrm>
          <a:off x="0" y="0"/>
          <a:ext cx="0" cy="0"/>
          <a:chOff x="0" y="0"/>
          <a:chExt cx="0" cy="0"/>
        </a:xfrm>
      </p:grpSpPr>
      <p:sp>
        <p:nvSpPr>
          <p:cNvPr id="314" name="Google Shape;314;p36"/>
          <p:cNvSpPr txBox="1">
            <a:spLocks noGrp="1"/>
          </p:cNvSpPr>
          <p:nvPr>
            <p:ph type="title"/>
          </p:nvPr>
        </p:nvSpPr>
        <p:spPr>
          <a:prstGeom prst="rect">
            <a:avLst/>
          </a:prstGeom>
          <a:noFill/>
          <a:ln>
            <a:noFill/>
          </a:ln>
        </p:spPr>
        <p:txBody>
          <a:bodyPr spcFirstLastPara="1" wrap="square" lIns="91425" tIns="45700" rIns="91425" bIns="45700" anchor="ctr" anchorCtr="0">
            <a:noAutofit/>
          </a:bodyPr>
          <a:lstStyle/>
          <a:p>
            <a:pPr marL="0" marR="0" lvl="0" indent="0" algn="l" rtl="0">
              <a:lnSpc>
                <a:spcPct val="90000"/>
              </a:lnSpc>
              <a:spcBef>
                <a:spcPts val="0"/>
              </a:spcBef>
              <a:spcAft>
                <a:spcPts val="0"/>
              </a:spcAft>
              <a:buClr>
                <a:schemeClr val="dk1"/>
              </a:buClr>
              <a:buSzPts val="4400"/>
              <a:buFont typeface="Century Gothic"/>
              <a:buNone/>
            </a:pPr>
            <a:r>
              <a:rPr lang="en-US"/>
              <a:t>Involuntary Termination</a:t>
            </a:r>
            <a:endParaRPr/>
          </a:p>
        </p:txBody>
      </p:sp>
      <p:sp>
        <p:nvSpPr>
          <p:cNvPr id="315" name="Google Shape;315;p36"/>
          <p:cNvSpPr txBox="1">
            <a:spLocks noGrp="1"/>
          </p:cNvSpPr>
          <p:nvPr>
            <p:ph type="body" idx="1"/>
          </p:nvPr>
        </p:nvSpPr>
        <p:spPr>
          <a:prstGeom prst="rect">
            <a:avLst/>
          </a:prstGeom>
          <a:noFill/>
          <a:ln>
            <a:noFill/>
          </a:ln>
        </p:spPr>
        <p:txBody>
          <a:bodyPr spcFirstLastPara="1" wrap="square" lIns="91425" tIns="45700" rIns="91425" bIns="45700" anchor="t" anchorCtr="0">
            <a:noAutofit/>
          </a:bodyPr>
          <a:lstStyle/>
          <a:p>
            <a:pPr marL="342900" marR="0" lvl="0" indent="-304800" algn="l" rtl="0">
              <a:lnSpc>
                <a:spcPct val="90000"/>
              </a:lnSpc>
              <a:spcBef>
                <a:spcPts val="750"/>
              </a:spcBef>
              <a:spcAft>
                <a:spcPts val="0"/>
              </a:spcAft>
              <a:buClr>
                <a:schemeClr val="dk1"/>
              </a:buClr>
              <a:buSzPts val="2800"/>
              <a:buFont typeface="Arial"/>
              <a:buChar char="•"/>
            </a:pPr>
            <a:r>
              <a:rPr lang="en-US"/>
              <a:t>When employee is asked to leave the job</a:t>
            </a:r>
            <a:endParaRPr/>
          </a:p>
          <a:p>
            <a:pPr marL="685800" lvl="1" indent="-285750" algn="l" rtl="0">
              <a:lnSpc>
                <a:spcPct val="90000"/>
              </a:lnSpc>
              <a:spcBef>
                <a:spcPts val="375"/>
              </a:spcBef>
              <a:spcAft>
                <a:spcPts val="0"/>
              </a:spcAft>
              <a:buSzPts val="2400"/>
              <a:buChar char="•"/>
            </a:pPr>
            <a:r>
              <a:rPr lang="en-US"/>
              <a:t>Layoffs: unfortunate outcome of changes in industries or problems with individual corporations- often when project has ended</a:t>
            </a:r>
            <a:endParaRPr/>
          </a:p>
          <a:p>
            <a:pPr marL="685800" lvl="1" indent="-285750" algn="l" rtl="0">
              <a:lnSpc>
                <a:spcPct val="90000"/>
              </a:lnSpc>
              <a:spcBef>
                <a:spcPts val="375"/>
              </a:spcBef>
              <a:spcAft>
                <a:spcPts val="0"/>
              </a:spcAft>
              <a:buSzPts val="2400"/>
              <a:buChar char="•"/>
            </a:pPr>
            <a:r>
              <a:rPr lang="en-US"/>
              <a:t>Firing: when someone breaks company rules or laws, are unable or unwilling to do their jobs, or created problems for the company due to behavior</a:t>
            </a:r>
            <a:endParaRPr/>
          </a:p>
          <a:p>
            <a:pPr marL="685800" lvl="1" indent="-285750" algn="l" rtl="0">
              <a:lnSpc>
                <a:spcPct val="90000"/>
              </a:lnSpc>
              <a:spcBef>
                <a:spcPts val="375"/>
              </a:spcBef>
              <a:spcAft>
                <a:spcPts val="0"/>
              </a:spcAft>
              <a:buSzPts val="2400"/>
              <a:buChar char="•"/>
            </a:pPr>
            <a:r>
              <a:rPr lang="en-US"/>
              <a:t>Manager usually decides: should address problems directly with employee, work with human resources, get HR involved if necessary, and then fire or lay-off</a:t>
            </a:r>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Shape 359"/>
        <p:cNvGrpSpPr/>
        <p:nvPr/>
      </p:nvGrpSpPr>
      <p:grpSpPr>
        <a:xfrm>
          <a:off x="0" y="0"/>
          <a:ext cx="0" cy="0"/>
          <a:chOff x="0" y="0"/>
          <a:chExt cx="0" cy="0"/>
        </a:xfrm>
      </p:grpSpPr>
      <p:sp>
        <p:nvSpPr>
          <p:cNvPr id="360" name="Google Shape;360;g7505be63f2_0_12"/>
          <p:cNvSpPr txBox="1">
            <a:spLocks noGrp="1"/>
          </p:cNvSpPr>
          <p:nvPr>
            <p:ph type="title"/>
          </p:nvPr>
        </p:nvSpPr>
        <p:spPr>
          <a:prstGeom prst="rect">
            <a:avLst/>
          </a:prstGeom>
          <a:noFill/>
          <a:ln>
            <a:noFill/>
          </a:ln>
        </p:spPr>
        <p:txBody>
          <a:bodyPr spcFirstLastPara="1" wrap="square" lIns="91425" tIns="45700" rIns="91425" bIns="45700" anchor="ctr" anchorCtr="0">
            <a:noAutofit/>
          </a:bodyPr>
          <a:lstStyle/>
          <a:p>
            <a:pPr marL="0" marR="0" lvl="0" indent="0" algn="l" rtl="0">
              <a:lnSpc>
                <a:spcPct val="90000"/>
              </a:lnSpc>
              <a:spcBef>
                <a:spcPts val="0"/>
              </a:spcBef>
              <a:spcAft>
                <a:spcPts val="0"/>
              </a:spcAft>
              <a:buClr>
                <a:schemeClr val="dk1"/>
              </a:buClr>
              <a:buSzPts val="4400"/>
              <a:buFont typeface="Century Gothic"/>
              <a:buNone/>
            </a:pPr>
            <a:r>
              <a:rPr lang="en-US" dirty="0"/>
              <a:t>Class Discussion: Rights </a:t>
            </a:r>
            <a:r>
              <a:rPr lang="en-US"/>
              <a:t>and Termination</a:t>
            </a:r>
            <a:endParaRPr dirty="0"/>
          </a:p>
        </p:txBody>
      </p:sp>
      <p:sp>
        <p:nvSpPr>
          <p:cNvPr id="361" name="Google Shape;361;g7505be63f2_0_12"/>
          <p:cNvSpPr txBox="1">
            <a:spLocks noGrp="1"/>
          </p:cNvSpPr>
          <p:nvPr>
            <p:ph type="body" idx="1"/>
          </p:nvPr>
        </p:nvSpPr>
        <p:spPr>
          <a:prstGeom prst="rect">
            <a:avLst/>
          </a:prstGeom>
          <a:noFill/>
          <a:ln>
            <a:noFill/>
          </a:ln>
        </p:spPr>
        <p:txBody>
          <a:bodyPr spcFirstLastPara="1" wrap="square" lIns="91425" tIns="45700" rIns="91425" bIns="45700" anchor="t" anchorCtr="0">
            <a:noAutofit/>
          </a:bodyPr>
          <a:lstStyle/>
          <a:p>
            <a:pPr marL="0" marR="0" lvl="0" indent="0" algn="l" rtl="0">
              <a:lnSpc>
                <a:spcPct val="90000"/>
              </a:lnSpc>
              <a:spcBef>
                <a:spcPts val="750"/>
              </a:spcBef>
              <a:spcAft>
                <a:spcPts val="0"/>
              </a:spcAft>
              <a:buNone/>
            </a:pPr>
            <a:r>
              <a:rPr lang="en-US"/>
              <a:t>One of the most controversial HR issues involves the First Amendment and the workplace. The First Amendment states that “Congress shall make no law...infringing on freedom of speech”. Recently a Google employee was terminated for disseminating an internal memo that implied women are inferior to men as engineers. This employee was fired by Google. </a:t>
            </a:r>
            <a:endParaRPr/>
          </a:p>
          <a:p>
            <a:pPr marL="0" marR="0" lvl="0" indent="0" algn="l" rtl="0">
              <a:lnSpc>
                <a:spcPct val="90000"/>
              </a:lnSpc>
              <a:spcBef>
                <a:spcPts val="750"/>
              </a:spcBef>
              <a:spcAft>
                <a:spcPts val="0"/>
              </a:spcAft>
              <a:buNone/>
            </a:pPr>
            <a:endParaRPr/>
          </a:p>
          <a:p>
            <a:pPr marL="0" marR="0" lvl="0" indent="0" algn="l" rtl="0">
              <a:lnSpc>
                <a:spcPct val="90000"/>
              </a:lnSpc>
              <a:spcBef>
                <a:spcPts val="750"/>
              </a:spcBef>
              <a:spcAft>
                <a:spcPts val="0"/>
              </a:spcAft>
              <a:buNone/>
            </a:pPr>
            <a:r>
              <a:rPr lang="en-US"/>
              <a:t>Does Google have the right to fire an employee thus restricting his freedom of speech.</a:t>
            </a:r>
            <a:endParaRPr/>
          </a:p>
          <a:p>
            <a:pPr marL="342900" marR="0" lvl="0" indent="-127000" algn="l" rtl="0">
              <a:lnSpc>
                <a:spcPct val="90000"/>
              </a:lnSpc>
              <a:spcBef>
                <a:spcPts val="750"/>
              </a:spcBef>
              <a:spcAft>
                <a:spcPts val="0"/>
              </a:spcAft>
              <a:buClr>
                <a:schemeClr val="dk1"/>
              </a:buClr>
              <a:buSzPts val="2800"/>
              <a:buFont typeface="Arial"/>
              <a:buNone/>
            </a:pPr>
            <a:endParaRPr/>
          </a:p>
          <a:p>
            <a:pPr marL="342900" marR="0" lvl="0" indent="-127000" algn="l" rtl="0">
              <a:lnSpc>
                <a:spcPct val="90000"/>
              </a:lnSpc>
              <a:spcBef>
                <a:spcPts val="750"/>
              </a:spcBef>
              <a:spcAft>
                <a:spcPts val="0"/>
              </a:spcAft>
              <a:buClr>
                <a:schemeClr val="dk1"/>
              </a:buClr>
              <a:buSzPts val="2800"/>
              <a:buFont typeface="Arial"/>
              <a:buNone/>
            </a:pPr>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84"/>
        <p:cNvGrpSpPr/>
        <p:nvPr/>
      </p:nvGrpSpPr>
      <p:grpSpPr>
        <a:xfrm>
          <a:off x="0" y="0"/>
          <a:ext cx="0" cy="0"/>
          <a:chOff x="0" y="0"/>
          <a:chExt cx="0" cy="0"/>
        </a:xfrm>
      </p:grpSpPr>
      <p:sp>
        <p:nvSpPr>
          <p:cNvPr id="85" name="Google Shape;85;p4"/>
          <p:cNvSpPr txBox="1">
            <a:spLocks noGrp="1"/>
          </p:cNvSpPr>
          <p:nvPr>
            <p:ph type="title"/>
          </p:nvPr>
        </p:nvSpPr>
        <p:spPr>
          <a:prstGeom prst="rect">
            <a:avLst/>
          </a:prstGeom>
          <a:no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SzPts val="4400"/>
              <a:buNone/>
            </a:pPr>
            <a:r>
              <a:rPr lang="en-US"/>
              <a:t>Learning Outcomes: Purpose of Human Resource Management</a:t>
            </a:r>
            <a:endParaRPr/>
          </a:p>
        </p:txBody>
      </p:sp>
      <p:sp>
        <p:nvSpPr>
          <p:cNvPr id="86" name="Google Shape;86;p4"/>
          <p:cNvSpPr txBox="1">
            <a:spLocks noGrp="1"/>
          </p:cNvSpPr>
          <p:nvPr>
            <p:ph type="body" idx="1"/>
          </p:nvPr>
        </p:nvSpPr>
        <p:spPr>
          <a:prstGeom prst="rect">
            <a:avLst/>
          </a:prstGeom>
          <a:noFill/>
          <a:ln>
            <a:noFill/>
          </a:ln>
        </p:spPr>
        <p:txBody>
          <a:bodyPr spcFirstLastPara="1" wrap="square" lIns="91425" tIns="45700" rIns="91425" bIns="45700" anchor="t" anchorCtr="0">
            <a:noAutofit/>
          </a:bodyPr>
          <a:lstStyle/>
          <a:p>
            <a:pPr marL="38100" lvl="0" indent="0" algn="l" rtl="0">
              <a:lnSpc>
                <a:spcPct val="90000"/>
              </a:lnSpc>
              <a:spcBef>
                <a:spcPts val="750"/>
              </a:spcBef>
              <a:spcAft>
                <a:spcPts val="0"/>
              </a:spcAft>
              <a:buSzPts val="2800"/>
              <a:buNone/>
            </a:pPr>
            <a:r>
              <a:rPr lang="en-US"/>
              <a:t>7.1: Explain the purpose of human resource management for both the organization and individuals</a:t>
            </a:r>
            <a:endParaRPr/>
          </a:p>
          <a:p>
            <a:pPr marL="381000" lvl="1" indent="0" algn="l" rtl="0">
              <a:lnSpc>
                <a:spcPct val="90000"/>
              </a:lnSpc>
              <a:spcBef>
                <a:spcPts val="375"/>
              </a:spcBef>
              <a:spcAft>
                <a:spcPts val="0"/>
              </a:spcAft>
              <a:buSzPts val="2400"/>
              <a:buNone/>
            </a:pPr>
            <a:r>
              <a:rPr lang="en-US"/>
              <a:t>7.1.1: List the functions of human resource management</a:t>
            </a:r>
            <a:endParaRPr/>
          </a:p>
          <a:p>
            <a:pPr marL="381000" lvl="1" indent="0" algn="l" rtl="0">
              <a:lnSpc>
                <a:spcPct val="90000"/>
              </a:lnSpc>
              <a:spcBef>
                <a:spcPts val="375"/>
              </a:spcBef>
              <a:spcAft>
                <a:spcPts val="0"/>
              </a:spcAft>
              <a:buSzPts val="2400"/>
              <a:buNone/>
            </a:pPr>
            <a:r>
              <a:rPr lang="en-US"/>
              <a:t>7.1.2: Explain how HR decision reflect the corporate strategy</a:t>
            </a:r>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Shape 319"/>
        <p:cNvGrpSpPr/>
        <p:nvPr/>
      </p:nvGrpSpPr>
      <p:grpSpPr>
        <a:xfrm>
          <a:off x="0" y="0"/>
          <a:ext cx="0" cy="0"/>
          <a:chOff x="0" y="0"/>
          <a:chExt cx="0" cy="0"/>
        </a:xfrm>
      </p:grpSpPr>
      <p:sp>
        <p:nvSpPr>
          <p:cNvPr id="320" name="Google Shape;320;p37"/>
          <p:cNvSpPr txBox="1">
            <a:spLocks noGrp="1"/>
          </p:cNvSpPr>
          <p:nvPr>
            <p:ph type="title"/>
          </p:nvPr>
        </p:nvSpPr>
        <p:spPr>
          <a:prstGeom prst="rect">
            <a:avLst/>
          </a:prstGeom>
          <a:noFill/>
          <a:ln>
            <a:noFill/>
          </a:ln>
        </p:spPr>
        <p:txBody>
          <a:bodyPr spcFirstLastPara="1" wrap="square" lIns="91425" tIns="45700" rIns="91425" bIns="45700" anchor="ctr" anchorCtr="0">
            <a:noAutofit/>
          </a:bodyPr>
          <a:lstStyle/>
          <a:p>
            <a:pPr marL="0" marR="0" lvl="0" indent="0" algn="ctr" rtl="0">
              <a:lnSpc>
                <a:spcPct val="90000"/>
              </a:lnSpc>
              <a:spcBef>
                <a:spcPts val="0"/>
              </a:spcBef>
              <a:spcAft>
                <a:spcPts val="0"/>
              </a:spcAft>
              <a:buClr>
                <a:schemeClr val="dk1"/>
              </a:buClr>
              <a:buSzPts val="5000"/>
              <a:buFont typeface="Century Gothic"/>
              <a:buNone/>
            </a:pPr>
            <a:r>
              <a:rPr lang="en-US"/>
              <a:t>Current Trends and Challenges in HR Management</a:t>
            </a:r>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Shape 324"/>
        <p:cNvGrpSpPr/>
        <p:nvPr/>
      </p:nvGrpSpPr>
      <p:grpSpPr>
        <a:xfrm>
          <a:off x="0" y="0"/>
          <a:ext cx="0" cy="0"/>
          <a:chOff x="0" y="0"/>
          <a:chExt cx="0" cy="0"/>
        </a:xfrm>
      </p:grpSpPr>
      <p:sp>
        <p:nvSpPr>
          <p:cNvPr id="325" name="Google Shape;325;p38"/>
          <p:cNvSpPr txBox="1">
            <a:spLocks noGrp="1"/>
          </p:cNvSpPr>
          <p:nvPr>
            <p:ph type="title"/>
          </p:nvPr>
        </p:nvSpPr>
        <p:spPr>
          <a:prstGeom prst="rect">
            <a:avLst/>
          </a:prstGeom>
          <a:no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SzPts val="4400"/>
              <a:buNone/>
            </a:pPr>
            <a:r>
              <a:rPr lang="en-US"/>
              <a:t>Learning Outcomes: Current Trends and Challenges in HR Management</a:t>
            </a:r>
            <a:endParaRPr/>
          </a:p>
        </p:txBody>
      </p:sp>
      <p:sp>
        <p:nvSpPr>
          <p:cNvPr id="326" name="Google Shape;326;p38"/>
          <p:cNvSpPr txBox="1">
            <a:spLocks noGrp="1"/>
          </p:cNvSpPr>
          <p:nvPr>
            <p:ph type="body" idx="1"/>
          </p:nvPr>
        </p:nvSpPr>
        <p:spPr>
          <a:prstGeom prst="rect">
            <a:avLst/>
          </a:prstGeom>
          <a:noFill/>
          <a:ln>
            <a:noFill/>
          </a:ln>
        </p:spPr>
        <p:txBody>
          <a:bodyPr spcFirstLastPara="1" wrap="square" lIns="91425" tIns="45700" rIns="91425" bIns="45700" anchor="t" anchorCtr="0">
            <a:noAutofit/>
          </a:bodyPr>
          <a:lstStyle/>
          <a:p>
            <a:pPr marL="38100" lvl="0" indent="0" algn="l" rtl="0">
              <a:lnSpc>
                <a:spcPct val="90000"/>
              </a:lnSpc>
              <a:spcBef>
                <a:spcPts val="750"/>
              </a:spcBef>
              <a:spcAft>
                <a:spcPts val="0"/>
              </a:spcAft>
              <a:buSzPts val="2800"/>
              <a:buNone/>
            </a:pPr>
            <a:r>
              <a:rPr lang="en-US" sz="2400"/>
              <a:t>7.8: Describe current trends and challenges in HR management</a:t>
            </a:r>
            <a:endParaRPr/>
          </a:p>
          <a:p>
            <a:pPr marL="381000" lvl="1" indent="0" algn="l" rtl="0">
              <a:lnSpc>
                <a:spcPct val="90000"/>
              </a:lnSpc>
              <a:spcBef>
                <a:spcPts val="375"/>
              </a:spcBef>
              <a:spcAft>
                <a:spcPts val="0"/>
              </a:spcAft>
              <a:buSzPts val="2400"/>
              <a:buNone/>
            </a:pPr>
            <a:r>
              <a:rPr lang="en-US" sz="2100"/>
              <a:t>7.8.1: Describe common effects of instant communication on motivation and work-life balance</a:t>
            </a:r>
            <a:endParaRPr/>
          </a:p>
          <a:p>
            <a:pPr marL="381000" lvl="1" indent="0" algn="l" rtl="0">
              <a:lnSpc>
                <a:spcPct val="90000"/>
              </a:lnSpc>
              <a:spcBef>
                <a:spcPts val="375"/>
              </a:spcBef>
              <a:spcAft>
                <a:spcPts val="0"/>
              </a:spcAft>
              <a:buSzPts val="2400"/>
              <a:buNone/>
            </a:pPr>
            <a:r>
              <a:rPr lang="en-US" sz="2100"/>
              <a:t>7.8.2: Describe the advantages of part-time employees</a:t>
            </a:r>
            <a:endParaRPr/>
          </a:p>
          <a:p>
            <a:pPr marL="381000" lvl="1" indent="0" algn="l" rtl="0">
              <a:lnSpc>
                <a:spcPct val="90000"/>
              </a:lnSpc>
              <a:spcBef>
                <a:spcPts val="375"/>
              </a:spcBef>
              <a:spcAft>
                <a:spcPts val="0"/>
              </a:spcAft>
              <a:buSzPts val="2400"/>
              <a:buNone/>
            </a:pPr>
            <a:r>
              <a:rPr lang="en-US" sz="2100"/>
              <a:t>7.8.3: Describe the disadvantages of part-time employees</a:t>
            </a:r>
            <a:endParaRPr/>
          </a:p>
          <a:p>
            <a:pPr marL="381000" lvl="1" indent="0" algn="l" rtl="0">
              <a:lnSpc>
                <a:spcPct val="90000"/>
              </a:lnSpc>
              <a:spcBef>
                <a:spcPts val="375"/>
              </a:spcBef>
              <a:spcAft>
                <a:spcPts val="0"/>
              </a:spcAft>
              <a:buSzPts val="2400"/>
              <a:buNone/>
            </a:pPr>
            <a:r>
              <a:rPr lang="en-US" sz="2100"/>
              <a:t>7.8.4: Explain the decline in union membership and the impact on labor relations</a:t>
            </a:r>
            <a:endParaRPr/>
          </a:p>
        </p:txBody>
      </p:sp>
    </p:spTree>
  </p:cSld>
  <p:clrMapOvr>
    <a:masterClrMapping/>
  </p:clrMapOvr>
</p:sld>
</file>

<file path=ppt/slides/slide42.xml><?xml version="1.0" encoding="utf-8"?>
<p:sld xmlns:p="http://schemas.openxmlformats.org/presentationml/2006/main" xmlns:a="http://schemas.openxmlformats.org/drawingml/2006/main" xmlns:r="http://schemas.openxmlformats.org/officeDocument/2006/relationships">
  <p:cSld>
    <p:spTree>
      <p:nvGrpSpPr>
        <p:cNvPr id="1" name="Shape 331"/>
        <p:cNvGrpSpPr/>
        <p:nvPr/>
      </p:nvGrpSpPr>
      <p:grpSpPr>
        <a:xfrm>
          <a:off x="0" y="0"/>
          <a:ext cx="0" cy="0"/>
          <a:chOff x="0" y="0"/>
          <a:chExt cx="0" cy="0"/>
        </a:xfrm>
      </p:grpSpPr>
      <p:sp>
        <p:nvSpPr>
          <p:cNvPr id="332" name="Google Shape;332;p39"/>
          <p:cNvSpPr txBox="1">
            <a:spLocks noGrp="1"/>
          </p:cNvSpPr>
          <p:nvPr>
            <p:ph type="title"/>
          </p:nvPr>
        </p:nvSpPr>
        <p:spPr>
          <a:prstGeom prst="rect">
            <a:avLst/>
          </a:prstGeom>
          <a:noFill/>
          <a:ln>
            <a:noFill/>
          </a:ln>
        </p:spPr>
        <p:txBody>
          <a:bodyPr anchor="ctr" anchorCtr="0" bIns="45700" lIns="91425" rIns="91425" spcFirstLastPara="1" tIns="45700" wrap="square">
            <a:noAutofit/>
          </a:bodyPr>
          <a:lstStyle/>
          <a:p>
            <a:pPr algn="l" indent="0" lvl="0" marL="0" marR="0" rtl="0">
              <a:lnSpc>
                <a:spcPct val="90000"/>
              </a:lnSpc>
              <a:spcBef>
                <a:spcPts val="0"/>
              </a:spcBef>
              <a:spcAft>
                <a:spcPts val="0"/>
              </a:spcAft>
              <a:buClr>
                <a:schemeClr val="dk1"/>
              </a:buClr>
              <a:buSzPts val="4400"/>
              <a:buFont typeface="Century Gothic"/>
              <a:buNone/>
            </a:pPr>
            <a:r>
              <a:rPr lang="en-US"/>
              <a:t>Part-Time Employees</a:t>
            </a:r>
            <a:endParaRPr/>
          </a:p>
        </p:txBody>
      </p:sp>
      <p:sp>
        <p:nvSpPr>
          <p:cNvPr id="333" name="Google Shape;333;p39"/>
          <p:cNvSpPr txBox="1">
            <a:spLocks noGrp="1"/>
          </p:cNvSpPr>
          <p:nvPr>
            <p:ph idx="1" type="body"/>
          </p:nvPr>
        </p:nvSpPr>
        <p:spPr>
          <a:xfrm>
            <a:off x="838200" y="1825625"/>
            <a:ext cx="5180602" cy="4351338"/>
          </a:xfrm>
          <a:prstGeom prst="rect">
            <a:avLst/>
          </a:prstGeom>
          <a:noFill/>
          <a:ln>
            <a:noFill/>
          </a:ln>
        </p:spPr>
        <p:txBody>
          <a:bodyPr anchor="t" anchorCtr="0" bIns="45700" lIns="91425" rIns="91425" spcFirstLastPara="1" tIns="45700" wrap="square">
            <a:noAutofit/>
          </a:bodyPr>
          <a:lstStyle/>
          <a:p>
            <a:pPr algn="l" indent="-304800" lvl="0" marL="342900" marR="0" rtl="0">
              <a:lnSpc>
                <a:spcPct val="90000"/>
              </a:lnSpc>
              <a:spcBef>
                <a:spcPts val="750"/>
              </a:spcBef>
              <a:spcAft>
                <a:spcPts val="0"/>
              </a:spcAft>
              <a:buClr>
                <a:schemeClr val="dk1"/>
              </a:buClr>
              <a:buSzPts val="2800"/>
              <a:buFont typeface="Arial"/>
              <a:buChar char="•"/>
            </a:pPr>
            <a:r>
              <a:rPr dirty="0" lang="en-US"/>
              <a:t>Benefits: flexible, budget-friendly, brought on for specific projects/jobs</a:t>
            </a:r>
            <a:endParaRPr dirty="0"/>
          </a:p>
          <a:p>
            <a:pPr algn="l" indent="-304800" lvl="0" marL="342900" marR="0" rtl="0">
              <a:lnSpc>
                <a:spcPct val="90000"/>
              </a:lnSpc>
              <a:spcBef>
                <a:spcPts val="750"/>
              </a:spcBef>
              <a:spcAft>
                <a:spcPts val="0"/>
              </a:spcAft>
              <a:buClr>
                <a:schemeClr val="dk1"/>
              </a:buClr>
              <a:buSzPts val="2800"/>
              <a:buFont typeface="Arial"/>
              <a:buChar char="•"/>
            </a:pPr>
            <a:r>
              <a:rPr dirty="0" lang="en-US"/>
              <a:t>Downsides: difficult to manage, onboarding, training, and shadowing are expensive</a:t>
            </a:r>
            <a:endParaRPr dirty="0"/>
          </a:p>
          <a:p>
            <a:pPr algn="l" indent="-285750" lvl="1" marL="685800" rtl="0">
              <a:lnSpc>
                <a:spcPct val="90000"/>
              </a:lnSpc>
              <a:spcBef>
                <a:spcPts val="375"/>
              </a:spcBef>
              <a:spcAft>
                <a:spcPts val="0"/>
              </a:spcAft>
              <a:buSzPts val="2400"/>
              <a:buChar char="•"/>
            </a:pPr>
            <a:r>
              <a:rPr dirty="0" lang="en-US"/>
              <a:t>Largest downside is they can learn insider information or business secrets and use what they’ve learned to start own business or sell to competitors</a:t>
            </a:r>
            <a:endParaRPr dirty="0"/>
          </a:p>
        </p:txBody>
      </p:sp>
      <p:pic>
        <p:nvPicPr>
          <p:cNvPr descr="Photograph of a hand holding up a tiny analog alarm clock." id="334" name="Google Shape;334;p39"/>
          <p:cNvPicPr preferRelativeResize="0"/>
          <p:nvPr/>
        </p:nvPicPr>
        <p:blipFill rotWithShape="1">
          <a:blip r:embed="rId3">
            <a:alphaModFix/>
          </a:blip>
          <a:srcRect r="2" t="33"/>
          <a:stretch/>
        </p:blipFill>
        <p:spPr>
          <a:xfrm>
            <a:off x="6173198" y="1825625"/>
            <a:ext cx="5180602" cy="3403861"/>
          </a:xfrm>
          <a:prstGeom prst="rect">
            <a:avLst/>
          </a:prstGeom>
          <a:noFill/>
          <a:ln>
            <a:noFill/>
          </a:ln>
        </p:spPr>
      </p:pic>
    </p:spTree>
  </p:cSld>
  <p:clrMapOvr>
    <a:masterClrMapping/>
  </p:clrMapOvr>
</p:sld>
</file>

<file path=ppt/slides/slide43.xml><?xml version="1.0" encoding="utf-8"?>
<p:sld xmlns:p="http://schemas.openxmlformats.org/presentationml/2006/main" xmlns:a="http://schemas.openxmlformats.org/drawingml/2006/main" xmlns:r="http://schemas.openxmlformats.org/officeDocument/2006/relationships">
  <p:cSld>
    <p:spTree>
      <p:nvGrpSpPr>
        <p:cNvPr id="1" name="Shape 339"/>
        <p:cNvGrpSpPr/>
        <p:nvPr/>
      </p:nvGrpSpPr>
      <p:grpSpPr>
        <a:xfrm>
          <a:off x="0" y="0"/>
          <a:ext cx="0" cy="0"/>
          <a:chOff x="0" y="0"/>
          <a:chExt cx="0" cy="0"/>
        </a:xfrm>
      </p:grpSpPr>
      <p:sp>
        <p:nvSpPr>
          <p:cNvPr id="340" name="Google Shape;340;p40"/>
          <p:cNvSpPr txBox="1">
            <a:spLocks noGrp="1"/>
          </p:cNvSpPr>
          <p:nvPr>
            <p:ph type="title"/>
          </p:nvPr>
        </p:nvSpPr>
        <p:spPr>
          <a:prstGeom prst="rect">
            <a:avLst/>
          </a:prstGeom>
          <a:noFill/>
          <a:ln>
            <a:noFill/>
          </a:ln>
        </p:spPr>
        <p:txBody>
          <a:bodyPr anchor="ctr" anchorCtr="0" bIns="45700" lIns="91425" rIns="91425" spcFirstLastPara="1" tIns="45700" wrap="square">
            <a:noAutofit/>
          </a:bodyPr>
          <a:lstStyle/>
          <a:p>
            <a:pPr algn="l" indent="0" lvl="0" marL="0" marR="0" rtl="0">
              <a:lnSpc>
                <a:spcPct val="90000"/>
              </a:lnSpc>
              <a:spcBef>
                <a:spcPts val="0"/>
              </a:spcBef>
              <a:spcAft>
                <a:spcPts val="0"/>
              </a:spcAft>
              <a:buClr>
                <a:schemeClr val="dk1"/>
              </a:buClr>
              <a:buSzPts val="4400"/>
              <a:buFont typeface="Century Gothic"/>
              <a:buNone/>
            </a:pPr>
            <a:r>
              <a:rPr lang="en-US"/>
              <a:t>Pros and Cons of Social Media </a:t>
            </a:r>
            <a:br>
              <a:rPr lang="en-US"/>
            </a:br>
            <a:r>
              <a:rPr lang="en-US"/>
              <a:t>and Instant Communication</a:t>
            </a:r>
            <a:endParaRPr/>
          </a:p>
        </p:txBody>
      </p:sp>
      <p:sp>
        <p:nvSpPr>
          <p:cNvPr id="341" name="Google Shape;341;p40"/>
          <p:cNvSpPr txBox="1">
            <a:spLocks noGrp="1"/>
          </p:cNvSpPr>
          <p:nvPr>
            <p:ph idx="1" type="body"/>
          </p:nvPr>
        </p:nvSpPr>
        <p:spPr>
          <a:xfrm>
            <a:off x="838200" y="1825625"/>
            <a:ext cx="5181600" cy="4351338"/>
          </a:xfrm>
          <a:prstGeom prst="rect">
            <a:avLst/>
          </a:prstGeom>
          <a:noFill/>
          <a:ln>
            <a:noFill/>
          </a:ln>
        </p:spPr>
        <p:txBody>
          <a:bodyPr anchor="t" anchorCtr="0" bIns="45700" lIns="91425" rIns="91425" spcFirstLastPara="1" tIns="45700" wrap="square">
            <a:noAutofit/>
          </a:bodyPr>
          <a:lstStyle/>
          <a:p>
            <a:pPr algn="l" indent="-304800" lvl="0" marL="342900" marR="0" rtl="0">
              <a:lnSpc>
                <a:spcPct val="90000"/>
              </a:lnSpc>
              <a:spcBef>
                <a:spcPts val="750"/>
              </a:spcBef>
              <a:spcAft>
                <a:spcPts val="0"/>
              </a:spcAft>
              <a:buClr>
                <a:schemeClr val="dk1"/>
              </a:buClr>
              <a:buSzPts val="2800"/>
              <a:buFont typeface="Arial"/>
              <a:buChar char="•"/>
            </a:pPr>
            <a:r>
              <a:rPr dirty="0" lang="en-US"/>
              <a:t>Pros:</a:t>
            </a:r>
            <a:endParaRPr dirty="0"/>
          </a:p>
          <a:p>
            <a:pPr algn="l" indent="-285750" lvl="1" marL="685800" rtl="0">
              <a:lnSpc>
                <a:spcPct val="90000"/>
              </a:lnSpc>
              <a:spcBef>
                <a:spcPts val="375"/>
              </a:spcBef>
              <a:spcAft>
                <a:spcPts val="0"/>
              </a:spcAft>
              <a:buSzPts val="2400"/>
              <a:buChar char="•"/>
            </a:pPr>
            <a:r>
              <a:rPr dirty="0" lang="en-US"/>
              <a:t>Able to reach clients and manage business transactions</a:t>
            </a:r>
            <a:endParaRPr dirty="0"/>
          </a:p>
          <a:p>
            <a:pPr algn="l" indent="-285750" lvl="1" marL="685800" rtl="0">
              <a:lnSpc>
                <a:spcPct val="90000"/>
              </a:lnSpc>
              <a:spcBef>
                <a:spcPts val="375"/>
              </a:spcBef>
              <a:spcAft>
                <a:spcPts val="0"/>
              </a:spcAft>
              <a:buSzPts val="2400"/>
              <a:buChar char="•"/>
            </a:pPr>
            <a:r>
              <a:rPr dirty="0" lang="en-US"/>
              <a:t>Creation of technology policies- limiting access to smartphones or tablets </a:t>
            </a:r>
            <a:endParaRPr dirty="0"/>
          </a:p>
          <a:p>
            <a:pPr algn="l" indent="-304800" lvl="0" marL="342900" marR="0" rtl="0">
              <a:lnSpc>
                <a:spcPct val="90000"/>
              </a:lnSpc>
              <a:spcBef>
                <a:spcPts val="750"/>
              </a:spcBef>
              <a:spcAft>
                <a:spcPts val="0"/>
              </a:spcAft>
              <a:buClr>
                <a:schemeClr val="dk1"/>
              </a:buClr>
              <a:buSzPts val="2800"/>
              <a:buFont typeface="Arial"/>
              <a:buChar char="•"/>
            </a:pPr>
            <a:r>
              <a:rPr dirty="0" lang="en-US"/>
              <a:t>Cons:</a:t>
            </a:r>
            <a:endParaRPr dirty="0"/>
          </a:p>
          <a:p>
            <a:pPr algn="l" indent="-285750" lvl="1" marL="685800" rtl="0">
              <a:lnSpc>
                <a:spcPct val="90000"/>
              </a:lnSpc>
              <a:spcBef>
                <a:spcPts val="375"/>
              </a:spcBef>
              <a:spcAft>
                <a:spcPts val="0"/>
              </a:spcAft>
              <a:buSzPts val="2400"/>
              <a:buChar char="•"/>
            </a:pPr>
            <a:r>
              <a:rPr dirty="0" lang="en-US"/>
              <a:t>Invades time between work and leisure- difficult to leave work at work and home at home</a:t>
            </a:r>
            <a:endParaRPr dirty="0"/>
          </a:p>
          <a:p>
            <a:pPr algn="l" indent="-285750" lvl="1" marL="685800" rtl="0">
              <a:lnSpc>
                <a:spcPct val="90000"/>
              </a:lnSpc>
              <a:spcBef>
                <a:spcPts val="375"/>
              </a:spcBef>
              <a:spcAft>
                <a:spcPts val="0"/>
              </a:spcAft>
              <a:buSzPts val="2400"/>
              <a:buChar char="•"/>
            </a:pPr>
            <a:r>
              <a:rPr dirty="0" lang="en-US"/>
              <a:t>Draining time and energy away from productivity </a:t>
            </a:r>
            <a:endParaRPr dirty="0"/>
          </a:p>
          <a:p>
            <a:pPr algn="l" indent="-133350" lvl="1" marL="685800" rtl="0">
              <a:lnSpc>
                <a:spcPct val="90000"/>
              </a:lnSpc>
              <a:spcBef>
                <a:spcPts val="375"/>
              </a:spcBef>
              <a:spcAft>
                <a:spcPts val="0"/>
              </a:spcAft>
              <a:buSzPts val="2400"/>
              <a:buNone/>
            </a:pPr>
            <a:endParaRPr dirty="0"/>
          </a:p>
          <a:p>
            <a:pPr algn="l" indent="-133350" lvl="1" marL="685800" rtl="0">
              <a:lnSpc>
                <a:spcPct val="90000"/>
              </a:lnSpc>
              <a:spcBef>
                <a:spcPts val="375"/>
              </a:spcBef>
              <a:spcAft>
                <a:spcPts val="0"/>
              </a:spcAft>
              <a:buSzPts val="2400"/>
              <a:buNone/>
            </a:pPr>
            <a:endParaRPr dirty="0"/>
          </a:p>
        </p:txBody>
      </p:sp>
      <p:pic>
        <p:nvPicPr>
          <p:cNvPr descr="A smart phone sits on an open laptop and someone is about to write something down in a journal." id="342" name="Google Shape;342;p40"/>
          <p:cNvPicPr preferRelativeResize="0"/>
          <p:nvPr/>
        </p:nvPicPr>
        <p:blipFill rotWithShape="1">
          <a:blip r:embed="rId3">
            <a:alphaModFix/>
          </a:blip>
          <a:srcRect l="37"/>
          <a:stretch/>
        </p:blipFill>
        <p:spPr>
          <a:xfrm>
            <a:off x="6172200" y="1825625"/>
            <a:ext cx="5181600" cy="3788285"/>
          </a:xfrm>
          <a:prstGeom prst="rect">
            <a:avLst/>
          </a:prstGeom>
          <a:noFill/>
          <a:ln>
            <a:noFill/>
          </a:ln>
        </p:spPr>
      </p:pic>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Shape 347"/>
        <p:cNvGrpSpPr/>
        <p:nvPr/>
      </p:nvGrpSpPr>
      <p:grpSpPr>
        <a:xfrm>
          <a:off x="0" y="0"/>
          <a:ext cx="0" cy="0"/>
          <a:chOff x="0" y="0"/>
          <a:chExt cx="0" cy="0"/>
        </a:xfrm>
      </p:grpSpPr>
      <p:sp>
        <p:nvSpPr>
          <p:cNvPr id="348" name="Google Shape;348;p41"/>
          <p:cNvSpPr txBox="1">
            <a:spLocks noGrp="1"/>
          </p:cNvSpPr>
          <p:nvPr>
            <p:ph type="title"/>
          </p:nvPr>
        </p:nvSpPr>
        <p:spPr>
          <a:prstGeom prst="rect">
            <a:avLst/>
          </a:prstGeom>
          <a:noFill/>
          <a:ln>
            <a:noFill/>
          </a:ln>
        </p:spPr>
        <p:txBody>
          <a:bodyPr spcFirstLastPara="1" wrap="square" lIns="91425" tIns="45700" rIns="91425" bIns="45700" anchor="ctr" anchorCtr="0">
            <a:noAutofit/>
          </a:bodyPr>
          <a:lstStyle/>
          <a:p>
            <a:pPr marL="0" marR="0" lvl="0" indent="0" algn="l" rtl="0">
              <a:lnSpc>
                <a:spcPct val="90000"/>
              </a:lnSpc>
              <a:spcBef>
                <a:spcPts val="0"/>
              </a:spcBef>
              <a:spcAft>
                <a:spcPts val="0"/>
              </a:spcAft>
              <a:buClr>
                <a:schemeClr val="dk1"/>
              </a:buClr>
              <a:buSzPts val="4400"/>
              <a:buFont typeface="Century Gothic"/>
              <a:buNone/>
            </a:pPr>
            <a:r>
              <a:rPr lang="en-US"/>
              <a:t>Labor Relations</a:t>
            </a:r>
            <a:endParaRPr/>
          </a:p>
        </p:txBody>
      </p:sp>
      <p:sp>
        <p:nvSpPr>
          <p:cNvPr id="349" name="Google Shape;349;p41"/>
          <p:cNvSpPr txBox="1">
            <a:spLocks noGrp="1"/>
          </p:cNvSpPr>
          <p:nvPr>
            <p:ph type="body" idx="1"/>
          </p:nvPr>
        </p:nvSpPr>
        <p:spPr>
          <a:prstGeom prst="rect">
            <a:avLst/>
          </a:prstGeom>
          <a:noFill/>
          <a:ln>
            <a:noFill/>
          </a:ln>
        </p:spPr>
        <p:txBody>
          <a:bodyPr spcFirstLastPara="1" wrap="square" lIns="91425" tIns="45700" rIns="91425" bIns="45700" anchor="t" anchorCtr="0">
            <a:noAutofit/>
          </a:bodyPr>
          <a:lstStyle/>
          <a:p>
            <a:pPr marL="342900" marR="0" lvl="0" indent="-304800" algn="l" rtl="0">
              <a:lnSpc>
                <a:spcPct val="90000"/>
              </a:lnSpc>
              <a:spcBef>
                <a:spcPts val="750"/>
              </a:spcBef>
              <a:spcAft>
                <a:spcPts val="0"/>
              </a:spcAft>
              <a:buClr>
                <a:schemeClr val="dk1"/>
              </a:buClr>
              <a:buSzPts val="2800"/>
              <a:buFont typeface="Arial"/>
              <a:buChar char="•"/>
            </a:pPr>
            <a:r>
              <a:rPr lang="en-US"/>
              <a:t>Effort to get rid of unions and reduce labor costs since 1980- fairly successful</a:t>
            </a:r>
            <a:endParaRPr/>
          </a:p>
          <a:p>
            <a:pPr marL="342900" marR="0" lvl="0" indent="-304800" algn="l" rtl="0">
              <a:lnSpc>
                <a:spcPct val="90000"/>
              </a:lnSpc>
              <a:spcBef>
                <a:spcPts val="750"/>
              </a:spcBef>
              <a:spcAft>
                <a:spcPts val="0"/>
              </a:spcAft>
              <a:buClr>
                <a:schemeClr val="dk1"/>
              </a:buClr>
              <a:buSzPts val="2800"/>
              <a:buFont typeface="Arial"/>
              <a:buChar char="•"/>
            </a:pPr>
            <a:r>
              <a:rPr lang="en-US"/>
              <a:t>Unionization means higher wages</a:t>
            </a:r>
            <a:endParaRPr/>
          </a:p>
          <a:p>
            <a:pPr marL="342900" marR="0" lvl="0" indent="-304800" algn="l" rtl="0">
              <a:lnSpc>
                <a:spcPct val="90000"/>
              </a:lnSpc>
              <a:spcBef>
                <a:spcPts val="750"/>
              </a:spcBef>
              <a:spcAft>
                <a:spcPts val="0"/>
              </a:spcAft>
              <a:buClr>
                <a:schemeClr val="dk1"/>
              </a:buClr>
              <a:buSzPts val="2800"/>
              <a:buFont typeface="Arial"/>
              <a:buChar char="•"/>
            </a:pPr>
            <a:r>
              <a:rPr lang="en-US"/>
              <a:t>Fewer unions means more ability to hire contingent and part-time workers, pay lower wages, ship jobs overseas, and increase profits</a:t>
            </a:r>
            <a:endParaRPr/>
          </a:p>
          <a:p>
            <a:pPr marL="342900" marR="0" lvl="0" indent="0" algn="l" rtl="0">
              <a:lnSpc>
                <a:spcPct val="90000"/>
              </a:lnSpc>
              <a:spcBef>
                <a:spcPts val="750"/>
              </a:spcBef>
              <a:spcAft>
                <a:spcPts val="0"/>
              </a:spcAft>
              <a:buNone/>
            </a:pPr>
            <a:r>
              <a:rPr lang="en-US"/>
              <a:t> </a:t>
            </a:r>
            <a:endParaRP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Shape 353"/>
        <p:cNvGrpSpPr/>
        <p:nvPr/>
      </p:nvGrpSpPr>
      <p:grpSpPr>
        <a:xfrm>
          <a:off x="0" y="0"/>
          <a:ext cx="0" cy="0"/>
          <a:chOff x="0" y="0"/>
          <a:chExt cx="0" cy="0"/>
        </a:xfrm>
      </p:grpSpPr>
      <p:sp>
        <p:nvSpPr>
          <p:cNvPr id="354" name="Google Shape;354;p42"/>
          <p:cNvSpPr txBox="1">
            <a:spLocks noGrp="1"/>
          </p:cNvSpPr>
          <p:nvPr>
            <p:ph type="title"/>
          </p:nvPr>
        </p:nvSpPr>
        <p:spPr>
          <a:prstGeom prst="rect">
            <a:avLst/>
          </a:prstGeom>
          <a:noFill/>
          <a:ln>
            <a:noFill/>
          </a:ln>
        </p:spPr>
        <p:txBody>
          <a:bodyPr spcFirstLastPara="1" wrap="square" lIns="91425" tIns="45700" rIns="91425" bIns="45700" anchor="ctr" anchorCtr="0">
            <a:noAutofit/>
          </a:bodyPr>
          <a:lstStyle/>
          <a:p>
            <a:pPr marL="0" marR="0" lvl="0" indent="0" algn="l" rtl="0">
              <a:lnSpc>
                <a:spcPct val="90000"/>
              </a:lnSpc>
              <a:spcBef>
                <a:spcPts val="0"/>
              </a:spcBef>
              <a:spcAft>
                <a:spcPts val="0"/>
              </a:spcAft>
              <a:buClr>
                <a:schemeClr val="dk1"/>
              </a:buClr>
              <a:buSzPts val="4400"/>
              <a:buFont typeface="Century Gothic"/>
              <a:buNone/>
            </a:pPr>
            <a:r>
              <a:rPr lang="en-US"/>
              <a:t>Quick Review</a:t>
            </a:r>
            <a:endParaRPr/>
          </a:p>
        </p:txBody>
      </p:sp>
      <p:sp>
        <p:nvSpPr>
          <p:cNvPr id="355" name="Google Shape;355;p42"/>
          <p:cNvSpPr txBox="1">
            <a:spLocks noGrp="1"/>
          </p:cNvSpPr>
          <p:nvPr>
            <p:ph type="body" idx="1"/>
          </p:nvPr>
        </p:nvSpPr>
        <p:spPr>
          <a:prstGeom prst="rect">
            <a:avLst/>
          </a:prstGeom>
          <a:noFill/>
          <a:ln>
            <a:noFill/>
          </a:ln>
        </p:spPr>
        <p:txBody>
          <a:bodyPr spcFirstLastPara="1" wrap="square" lIns="91425" tIns="45700" rIns="91425" bIns="45700" anchor="t" anchorCtr="0">
            <a:noAutofit/>
          </a:bodyPr>
          <a:lstStyle/>
          <a:p>
            <a:pPr marL="342900" marR="0" lvl="0" indent="-304800" algn="l" rtl="0">
              <a:lnSpc>
                <a:spcPct val="90000"/>
              </a:lnSpc>
              <a:spcBef>
                <a:spcPts val="750"/>
              </a:spcBef>
              <a:spcAft>
                <a:spcPts val="0"/>
              </a:spcAft>
              <a:buClr>
                <a:schemeClr val="dk1"/>
              </a:buClr>
              <a:buSzPts val="2800"/>
              <a:buFont typeface="Arial"/>
              <a:buChar char="•"/>
            </a:pPr>
            <a:r>
              <a:rPr lang="en-US"/>
              <a:t>Please list the functions of human resource management and explain how HR decisions reflect the corporate strategy</a:t>
            </a:r>
            <a:endParaRPr/>
          </a:p>
          <a:p>
            <a:pPr marL="342900" marR="0" lvl="0" indent="-304800" algn="l" rtl="0">
              <a:lnSpc>
                <a:spcPct val="90000"/>
              </a:lnSpc>
              <a:spcBef>
                <a:spcPts val="750"/>
              </a:spcBef>
              <a:spcAft>
                <a:spcPts val="0"/>
              </a:spcAft>
              <a:buClr>
                <a:schemeClr val="dk1"/>
              </a:buClr>
              <a:buSzPts val="2800"/>
              <a:buFont typeface="Arial"/>
              <a:buChar char="•"/>
            </a:pPr>
            <a:r>
              <a:rPr lang="en-US"/>
              <a:t>Can you list the protected employee classes in the U.S.?</a:t>
            </a:r>
            <a:endParaRPr/>
          </a:p>
          <a:p>
            <a:pPr marL="342900" marR="0" lvl="0" indent="-304800" algn="l" rtl="0">
              <a:lnSpc>
                <a:spcPct val="90000"/>
              </a:lnSpc>
              <a:spcBef>
                <a:spcPts val="750"/>
              </a:spcBef>
              <a:spcAft>
                <a:spcPts val="0"/>
              </a:spcAft>
              <a:buClr>
                <a:schemeClr val="dk1"/>
              </a:buClr>
              <a:buSzPts val="2800"/>
              <a:buFont typeface="Arial"/>
              <a:buChar char="•"/>
            </a:pPr>
            <a:r>
              <a:rPr lang="en-US"/>
              <a:t>Are you able to summarize key laws related to discrimination and how the company can protect against lawsuits</a:t>
            </a:r>
            <a:endParaRPr/>
          </a:p>
          <a:p>
            <a:pPr marL="342900" marR="0" lvl="0" indent="-304800" algn="l" rtl="0">
              <a:lnSpc>
                <a:spcPct val="90000"/>
              </a:lnSpc>
              <a:spcBef>
                <a:spcPts val="750"/>
              </a:spcBef>
              <a:spcAft>
                <a:spcPts val="0"/>
              </a:spcAft>
              <a:buClr>
                <a:schemeClr val="dk1"/>
              </a:buClr>
              <a:buSzPts val="2800"/>
              <a:buFont typeface="Arial"/>
              <a:buChar char="•"/>
            </a:pPr>
            <a:r>
              <a:rPr lang="en-US"/>
              <a:t>Explain HR’s role in workplace safety</a:t>
            </a:r>
            <a:endParaRPr/>
          </a:p>
          <a:p>
            <a:pPr marL="342900" marR="0" lvl="0" indent="-304800" algn="l" rtl="0">
              <a:lnSpc>
                <a:spcPct val="90000"/>
              </a:lnSpc>
              <a:spcBef>
                <a:spcPts val="750"/>
              </a:spcBef>
              <a:spcAft>
                <a:spcPts val="0"/>
              </a:spcAft>
              <a:buClr>
                <a:schemeClr val="dk1"/>
              </a:buClr>
              <a:buSzPts val="2800"/>
              <a:buFont typeface="Arial"/>
              <a:buChar char="•"/>
            </a:pPr>
            <a:r>
              <a:rPr lang="en-US"/>
              <a:t>Explain collective bargaining and the law the governs it</a:t>
            </a:r>
            <a:endParaRPr/>
          </a:p>
          <a:p>
            <a:pPr marL="342900" marR="0" lvl="0" indent="-304800" algn="l" rtl="0">
              <a:lnSpc>
                <a:spcPct val="90000"/>
              </a:lnSpc>
              <a:spcBef>
                <a:spcPts val="750"/>
              </a:spcBef>
              <a:spcAft>
                <a:spcPts val="0"/>
              </a:spcAft>
              <a:buClr>
                <a:schemeClr val="dk1"/>
              </a:buClr>
              <a:buSzPts val="2800"/>
              <a:buFont typeface="Arial"/>
              <a:buChar char="•"/>
            </a:pPr>
            <a:r>
              <a:rPr lang="en-US"/>
              <a:t>Can you describe effective strategies for recruiting and selecting job applicants?</a:t>
            </a:r>
            <a:endParaRPr/>
          </a:p>
          <a:p>
            <a:pPr marL="342900" marR="0" lvl="0" indent="-304800" algn="l" rtl="0">
              <a:lnSpc>
                <a:spcPct val="90000"/>
              </a:lnSpc>
              <a:spcBef>
                <a:spcPts val="750"/>
              </a:spcBef>
              <a:spcAft>
                <a:spcPts val="0"/>
              </a:spcAft>
              <a:buClr>
                <a:schemeClr val="dk1"/>
              </a:buClr>
              <a:buSzPts val="2800"/>
              <a:buFont typeface="Arial"/>
              <a:buChar char="•"/>
            </a:pPr>
            <a:r>
              <a:rPr lang="en-US"/>
              <a:t>Are you able to describe employee orientation and training approaches?</a:t>
            </a:r>
            <a:endParaRPr/>
          </a:p>
          <a:p>
            <a:pPr marL="342900" marR="0" lvl="0" indent="-127000" algn="l" rtl="0">
              <a:lnSpc>
                <a:spcPct val="90000"/>
              </a:lnSpc>
              <a:spcBef>
                <a:spcPts val="750"/>
              </a:spcBef>
              <a:spcAft>
                <a:spcPts val="0"/>
              </a:spcAft>
              <a:buClr>
                <a:schemeClr val="dk1"/>
              </a:buClr>
              <a:buSzPts val="2800"/>
              <a:buFont typeface="Arial"/>
              <a:buNone/>
            </a:pPr>
            <a:endParaRPr/>
          </a:p>
          <a:p>
            <a:pPr marL="342900" marR="0" lvl="0" indent="-127000" algn="l" rtl="0">
              <a:lnSpc>
                <a:spcPct val="90000"/>
              </a:lnSpc>
              <a:spcBef>
                <a:spcPts val="750"/>
              </a:spcBef>
              <a:spcAft>
                <a:spcPts val="0"/>
              </a:spcAft>
              <a:buClr>
                <a:schemeClr val="dk1"/>
              </a:buClr>
              <a:buSzPts val="2800"/>
              <a:buFont typeface="Arial"/>
              <a:buNone/>
            </a:pPr>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90"/>
        <p:cNvGrpSpPr/>
        <p:nvPr/>
      </p:nvGrpSpPr>
      <p:grpSpPr>
        <a:xfrm>
          <a:off x="0" y="0"/>
          <a:ext cx="0" cy="0"/>
          <a:chOff x="0" y="0"/>
          <a:chExt cx="0" cy="0"/>
        </a:xfrm>
      </p:grpSpPr>
      <p:sp>
        <p:nvSpPr>
          <p:cNvPr id="91" name="Google Shape;91;p5"/>
          <p:cNvSpPr txBox="1">
            <a:spLocks noGrp="1"/>
          </p:cNvSpPr>
          <p:nvPr>
            <p:ph type="title"/>
          </p:nvPr>
        </p:nvSpPr>
        <p:spPr>
          <a:prstGeom prst="rect">
            <a:avLst/>
          </a:prstGeom>
          <a:noFill/>
          <a:ln>
            <a:noFill/>
          </a:ln>
        </p:spPr>
        <p:txBody>
          <a:bodyPr spcFirstLastPara="1" wrap="square" lIns="91425" tIns="45700" rIns="91425" bIns="45700" anchor="ctr" anchorCtr="0">
            <a:noAutofit/>
          </a:bodyPr>
          <a:lstStyle/>
          <a:p>
            <a:pPr marL="0" marR="0" lvl="0" indent="0" algn="l" rtl="0">
              <a:lnSpc>
                <a:spcPct val="90000"/>
              </a:lnSpc>
              <a:spcBef>
                <a:spcPts val="0"/>
              </a:spcBef>
              <a:spcAft>
                <a:spcPts val="0"/>
              </a:spcAft>
              <a:buClr>
                <a:schemeClr val="dk1"/>
              </a:buClr>
              <a:buSzPts val="4400"/>
              <a:buFont typeface="Century Gothic"/>
              <a:buNone/>
            </a:pPr>
            <a:r>
              <a:rPr lang="en-US"/>
              <a:t>Main Functions and Examples</a:t>
            </a:r>
            <a:endParaRPr/>
          </a:p>
        </p:txBody>
      </p:sp>
      <p:sp>
        <p:nvSpPr>
          <p:cNvPr id="92" name="Google Shape;92;p5"/>
          <p:cNvSpPr txBox="1">
            <a:spLocks noGrp="1"/>
          </p:cNvSpPr>
          <p:nvPr>
            <p:ph type="body" idx="1"/>
          </p:nvPr>
        </p:nvSpPr>
        <p:spPr>
          <a:prstGeom prst="rect">
            <a:avLst/>
          </a:prstGeom>
          <a:noFill/>
          <a:ln>
            <a:noFill/>
          </a:ln>
        </p:spPr>
        <p:txBody>
          <a:bodyPr spcFirstLastPara="1" wrap="square" lIns="91425" tIns="45700" rIns="91425" bIns="45700" anchor="t" anchorCtr="0">
            <a:noAutofit/>
          </a:bodyPr>
          <a:lstStyle/>
          <a:p>
            <a:pPr marL="342900" marR="0" lvl="0" indent="-304800" algn="l" rtl="0">
              <a:lnSpc>
                <a:spcPct val="90000"/>
              </a:lnSpc>
              <a:spcBef>
                <a:spcPts val="750"/>
              </a:spcBef>
              <a:spcAft>
                <a:spcPts val="0"/>
              </a:spcAft>
              <a:buClr>
                <a:schemeClr val="dk1"/>
              </a:buClr>
              <a:buSzPts val="2800"/>
              <a:buFont typeface="Arial"/>
              <a:buChar char="•"/>
            </a:pPr>
            <a:r>
              <a:rPr lang="en-US"/>
              <a:t>Recruitment and Selection</a:t>
            </a:r>
            <a:endParaRPr/>
          </a:p>
          <a:p>
            <a:pPr marL="342900" marR="0" lvl="0" indent="-304800" algn="l" rtl="0">
              <a:lnSpc>
                <a:spcPct val="90000"/>
              </a:lnSpc>
              <a:spcBef>
                <a:spcPts val="750"/>
              </a:spcBef>
              <a:spcAft>
                <a:spcPts val="0"/>
              </a:spcAft>
              <a:buClr>
                <a:schemeClr val="dk1"/>
              </a:buClr>
              <a:buSzPts val="2800"/>
              <a:buFont typeface="Arial"/>
              <a:buChar char="•"/>
            </a:pPr>
            <a:r>
              <a:rPr lang="en-US"/>
              <a:t>Training and Development</a:t>
            </a:r>
            <a:endParaRPr/>
          </a:p>
          <a:p>
            <a:pPr marL="342900" marR="0" lvl="0" indent="-304800" algn="l" rtl="0">
              <a:lnSpc>
                <a:spcPct val="90000"/>
              </a:lnSpc>
              <a:spcBef>
                <a:spcPts val="750"/>
              </a:spcBef>
              <a:spcAft>
                <a:spcPts val="0"/>
              </a:spcAft>
              <a:buClr>
                <a:schemeClr val="dk1"/>
              </a:buClr>
              <a:buSzPts val="2800"/>
              <a:buFont typeface="Arial"/>
              <a:buChar char="•"/>
            </a:pPr>
            <a:r>
              <a:rPr lang="en-US"/>
              <a:t>Compensation</a:t>
            </a:r>
            <a:endParaRPr/>
          </a:p>
          <a:p>
            <a:pPr marL="342900" marR="0" lvl="0" indent="-304800" algn="l" rtl="0">
              <a:lnSpc>
                <a:spcPct val="90000"/>
              </a:lnSpc>
              <a:spcBef>
                <a:spcPts val="750"/>
              </a:spcBef>
              <a:spcAft>
                <a:spcPts val="0"/>
              </a:spcAft>
              <a:buClr>
                <a:schemeClr val="dk1"/>
              </a:buClr>
              <a:buSzPts val="2800"/>
              <a:buFont typeface="Arial"/>
              <a:buChar char="•"/>
            </a:pPr>
            <a:r>
              <a:rPr lang="en-US"/>
              <a:t>Safety and Health</a:t>
            </a:r>
            <a:endParaRPr/>
          </a:p>
          <a:p>
            <a:pPr marL="342900" marR="0" lvl="0" indent="-304800" algn="l" rtl="0">
              <a:lnSpc>
                <a:spcPct val="90000"/>
              </a:lnSpc>
              <a:spcBef>
                <a:spcPts val="750"/>
              </a:spcBef>
              <a:spcAft>
                <a:spcPts val="0"/>
              </a:spcAft>
              <a:buClr>
                <a:schemeClr val="dk1"/>
              </a:buClr>
              <a:buSzPts val="2800"/>
              <a:buFont typeface="Arial"/>
              <a:buChar char="•"/>
            </a:pPr>
            <a:r>
              <a:rPr lang="en-US"/>
              <a:t>Employee and Labor Relations</a:t>
            </a:r>
            <a:endParaRPr/>
          </a:p>
          <a:p>
            <a:pPr marL="342900" marR="0" lvl="0" indent="-304800" algn="l" rtl="0">
              <a:lnSpc>
                <a:spcPct val="90000"/>
              </a:lnSpc>
              <a:spcBef>
                <a:spcPts val="750"/>
              </a:spcBef>
              <a:spcAft>
                <a:spcPts val="0"/>
              </a:spcAft>
              <a:buClr>
                <a:schemeClr val="dk1"/>
              </a:buClr>
              <a:buSzPts val="2800"/>
              <a:buFont typeface="Arial"/>
              <a:buChar char="•"/>
            </a:pPr>
            <a:r>
              <a:rPr lang="en-US"/>
              <a:t>Terminate employee contracts when necessary</a:t>
            </a:r>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97"/>
        <p:cNvGrpSpPr/>
        <p:nvPr/>
      </p:nvGrpSpPr>
      <p:grpSpPr>
        <a:xfrm>
          <a:off x="0" y="0"/>
          <a:ext cx="0" cy="0"/>
          <a:chOff x="0" y="0"/>
          <a:chExt cx="0" cy="0"/>
        </a:xfrm>
      </p:grpSpPr>
      <p:sp>
        <p:nvSpPr>
          <p:cNvPr id="98" name="Google Shape;98;p6"/>
          <p:cNvSpPr txBox="1">
            <a:spLocks noGrp="1"/>
          </p:cNvSpPr>
          <p:nvPr>
            <p:ph type="title"/>
          </p:nvPr>
        </p:nvSpPr>
        <p:spPr>
          <a:prstGeom prst="rect">
            <a:avLst/>
          </a:prstGeom>
          <a:noFill/>
          <a:ln>
            <a:noFill/>
          </a:ln>
        </p:spPr>
        <p:txBody>
          <a:bodyPr spcFirstLastPara="1" wrap="square" lIns="91425" tIns="45700" rIns="91425" bIns="45700" anchor="ctr" anchorCtr="0">
            <a:noAutofit/>
          </a:bodyPr>
          <a:lstStyle/>
          <a:p>
            <a:pPr marL="0" marR="0" lvl="0" indent="0" algn="l" rtl="0">
              <a:lnSpc>
                <a:spcPct val="90000"/>
              </a:lnSpc>
              <a:spcBef>
                <a:spcPts val="0"/>
              </a:spcBef>
              <a:spcAft>
                <a:spcPts val="0"/>
              </a:spcAft>
              <a:buClr>
                <a:schemeClr val="dk1"/>
              </a:buClr>
              <a:buSzPts val="4400"/>
              <a:buFont typeface="Century Gothic"/>
              <a:buNone/>
            </a:pPr>
            <a:r>
              <a:rPr lang="en-US"/>
              <a:t>Role of Human Resources Management</a:t>
            </a:r>
            <a:endParaRPr/>
          </a:p>
        </p:txBody>
      </p:sp>
      <p:sp>
        <p:nvSpPr>
          <p:cNvPr id="99" name="Google Shape;99;p6"/>
          <p:cNvSpPr txBox="1">
            <a:spLocks noGrp="1"/>
          </p:cNvSpPr>
          <p:nvPr>
            <p:ph type="body" idx="1"/>
          </p:nvPr>
        </p:nvSpPr>
        <p:spPr>
          <a:prstGeom prst="rect">
            <a:avLst/>
          </a:prstGeom>
          <a:noFill/>
          <a:ln>
            <a:noFill/>
          </a:ln>
        </p:spPr>
        <p:txBody>
          <a:bodyPr spcFirstLastPara="1" wrap="square" lIns="91425" tIns="45700" rIns="91425" bIns="45700" anchor="t" anchorCtr="0">
            <a:noAutofit/>
          </a:bodyPr>
          <a:lstStyle/>
          <a:p>
            <a:pPr marL="342900" marR="0" lvl="0" indent="-304800" algn="l" rtl="0">
              <a:lnSpc>
                <a:spcPct val="90000"/>
              </a:lnSpc>
              <a:spcBef>
                <a:spcPts val="750"/>
              </a:spcBef>
              <a:spcAft>
                <a:spcPts val="0"/>
              </a:spcAft>
              <a:buClr>
                <a:schemeClr val="dk1"/>
              </a:buClr>
              <a:buSzPts val="2800"/>
              <a:buFont typeface="Arial"/>
              <a:buChar char="•"/>
            </a:pPr>
            <a:r>
              <a:rPr lang="en-US"/>
              <a:t>Planning to hire or transfer employees</a:t>
            </a:r>
            <a:endParaRPr/>
          </a:p>
          <a:p>
            <a:pPr marL="342900" marR="0" lvl="0" indent="-304800" algn="l" rtl="0">
              <a:lnSpc>
                <a:spcPct val="90000"/>
              </a:lnSpc>
              <a:spcBef>
                <a:spcPts val="750"/>
              </a:spcBef>
              <a:spcAft>
                <a:spcPts val="0"/>
              </a:spcAft>
              <a:buClr>
                <a:schemeClr val="dk1"/>
              </a:buClr>
              <a:buSzPts val="2800"/>
              <a:buFont typeface="Arial"/>
              <a:buChar char="•"/>
            </a:pPr>
            <a:r>
              <a:rPr lang="en-US"/>
              <a:t>Training new employees as company makes changes</a:t>
            </a:r>
            <a:endParaRPr/>
          </a:p>
          <a:p>
            <a:pPr marL="342900" marR="0" lvl="0" indent="-304800" algn="l" rtl="0">
              <a:lnSpc>
                <a:spcPct val="90000"/>
              </a:lnSpc>
              <a:spcBef>
                <a:spcPts val="750"/>
              </a:spcBef>
              <a:spcAft>
                <a:spcPts val="0"/>
              </a:spcAft>
              <a:buClr>
                <a:schemeClr val="dk1"/>
              </a:buClr>
              <a:buSzPts val="2800"/>
              <a:buFont typeface="Arial"/>
              <a:buChar char="•"/>
            </a:pPr>
            <a:r>
              <a:rPr lang="en-US"/>
              <a:t>Developing incentive programs to help company compete with others</a:t>
            </a:r>
            <a:endParaRPr/>
          </a:p>
          <a:p>
            <a:pPr marL="342900" marR="0" lvl="0" indent="-304800" algn="l" rtl="0">
              <a:lnSpc>
                <a:spcPct val="90000"/>
              </a:lnSpc>
              <a:spcBef>
                <a:spcPts val="750"/>
              </a:spcBef>
              <a:spcAft>
                <a:spcPts val="0"/>
              </a:spcAft>
              <a:buClr>
                <a:schemeClr val="dk1"/>
              </a:buClr>
              <a:buSzPts val="2800"/>
              <a:buFont typeface="Arial"/>
              <a:buChar char="•"/>
            </a:pPr>
            <a:r>
              <a:rPr lang="en-US"/>
              <a:t>Researching laws and policies related to employees in other states/countries</a:t>
            </a:r>
            <a:endParaRPr/>
          </a:p>
          <a:p>
            <a:pPr marL="342900" marR="0" lvl="0" indent="-304800" algn="l" rtl="0">
              <a:lnSpc>
                <a:spcPct val="90000"/>
              </a:lnSpc>
              <a:spcBef>
                <a:spcPts val="750"/>
              </a:spcBef>
              <a:spcAft>
                <a:spcPts val="0"/>
              </a:spcAft>
              <a:buClr>
                <a:schemeClr val="dk1"/>
              </a:buClr>
              <a:buSzPts val="2800"/>
              <a:buFont typeface="Arial"/>
              <a:buChar char="•"/>
            </a:pPr>
            <a:r>
              <a:rPr lang="en-US"/>
              <a:t>Setting up employee transportation and other logistics</a:t>
            </a:r>
            <a:endParaRPr/>
          </a:p>
          <a:p>
            <a:pPr marL="342900" marR="0" lvl="0" indent="-127000" algn="l" rtl="0">
              <a:lnSpc>
                <a:spcPct val="90000"/>
              </a:lnSpc>
              <a:spcBef>
                <a:spcPts val="750"/>
              </a:spcBef>
              <a:spcAft>
                <a:spcPts val="0"/>
              </a:spcAft>
              <a:buClr>
                <a:schemeClr val="dk1"/>
              </a:buClr>
              <a:buSzPts val="2800"/>
              <a:buFont typeface="Arial"/>
              <a:buNone/>
            </a:pPr>
            <a:endParaRPr/>
          </a:p>
          <a:p>
            <a:pPr marL="342900" marR="0" lvl="0" indent="-304800" algn="l" rtl="0">
              <a:lnSpc>
                <a:spcPct val="90000"/>
              </a:lnSpc>
              <a:spcBef>
                <a:spcPts val="750"/>
              </a:spcBef>
              <a:spcAft>
                <a:spcPts val="0"/>
              </a:spcAft>
              <a:buClr>
                <a:schemeClr val="dk1"/>
              </a:buClr>
              <a:buSzPts val="2800"/>
              <a:buFont typeface="Arial"/>
              <a:buChar char="•"/>
            </a:pPr>
            <a:r>
              <a:rPr lang="en-US"/>
              <a:t>Involves a great many legal details- mistakes in benefits or passing over ethics policies can lead to trouble</a:t>
            </a:r>
            <a:br>
              <a:rPr lang="en-US"/>
            </a:br>
            <a:r>
              <a:rPr lang="en-US"/>
              <a:t/>
            </a:r>
            <a:br>
              <a:rPr lang="en-US"/>
            </a:br>
            <a:r>
              <a:rPr lang="en-US" u="sng">
                <a:solidFill>
                  <a:schemeClr val="hlink"/>
                </a:solidFill>
                <a:hlinkClick r:id="rId3"/>
              </a:rPr>
              <a:t>Day in the Life – Human Resources</a:t>
            </a:r>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03"/>
        <p:cNvGrpSpPr/>
        <p:nvPr/>
      </p:nvGrpSpPr>
      <p:grpSpPr>
        <a:xfrm>
          <a:off x="0" y="0"/>
          <a:ext cx="0" cy="0"/>
          <a:chOff x="0" y="0"/>
          <a:chExt cx="0" cy="0"/>
        </a:xfrm>
      </p:grpSpPr>
      <p:sp>
        <p:nvSpPr>
          <p:cNvPr id="104" name="Google Shape;104;p7"/>
          <p:cNvSpPr txBox="1">
            <a:spLocks noGrp="1"/>
          </p:cNvSpPr>
          <p:nvPr>
            <p:ph type="title"/>
          </p:nvPr>
        </p:nvSpPr>
        <p:spPr>
          <a:prstGeom prst="rect">
            <a:avLst/>
          </a:prstGeom>
          <a:noFill/>
          <a:ln>
            <a:noFill/>
          </a:ln>
        </p:spPr>
        <p:txBody>
          <a:bodyPr spcFirstLastPara="1" wrap="square" lIns="91425" tIns="45700" rIns="91425" bIns="45700" anchor="ctr" anchorCtr="0">
            <a:noAutofit/>
          </a:bodyPr>
          <a:lstStyle/>
          <a:p>
            <a:pPr marL="0" marR="0" lvl="0" indent="0" algn="ctr" rtl="0">
              <a:lnSpc>
                <a:spcPct val="90000"/>
              </a:lnSpc>
              <a:spcBef>
                <a:spcPts val="0"/>
              </a:spcBef>
              <a:spcAft>
                <a:spcPts val="0"/>
              </a:spcAft>
              <a:buClr>
                <a:schemeClr val="dk1"/>
              </a:buClr>
              <a:buSzPts val="5000"/>
              <a:buFont typeface="Century Gothic"/>
              <a:buNone/>
            </a:pPr>
            <a:r>
              <a:rPr lang="en-US"/>
              <a:t>Laws Affecting Human Resource Practices</a:t>
            </a:r>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08"/>
        <p:cNvGrpSpPr/>
        <p:nvPr/>
      </p:nvGrpSpPr>
      <p:grpSpPr>
        <a:xfrm>
          <a:off x="0" y="0"/>
          <a:ext cx="0" cy="0"/>
          <a:chOff x="0" y="0"/>
          <a:chExt cx="0" cy="0"/>
        </a:xfrm>
      </p:grpSpPr>
      <p:sp>
        <p:nvSpPr>
          <p:cNvPr id="109" name="Google Shape;109;p8"/>
          <p:cNvSpPr txBox="1">
            <a:spLocks noGrp="1"/>
          </p:cNvSpPr>
          <p:nvPr>
            <p:ph type="title"/>
          </p:nvPr>
        </p:nvSpPr>
        <p:spPr>
          <a:prstGeom prst="rect">
            <a:avLst/>
          </a:prstGeom>
          <a:no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SzPts val="4400"/>
              <a:buNone/>
            </a:pPr>
            <a:r>
              <a:rPr lang="en-US"/>
              <a:t>Learning Outcomes: Laws Affecting Human Resource Practices</a:t>
            </a:r>
            <a:endParaRPr/>
          </a:p>
        </p:txBody>
      </p:sp>
      <p:sp>
        <p:nvSpPr>
          <p:cNvPr id="110" name="Google Shape;110;p8"/>
          <p:cNvSpPr txBox="1">
            <a:spLocks noGrp="1"/>
          </p:cNvSpPr>
          <p:nvPr>
            <p:ph type="body" idx="1"/>
          </p:nvPr>
        </p:nvSpPr>
        <p:spPr>
          <a:prstGeom prst="rect">
            <a:avLst/>
          </a:prstGeom>
          <a:noFill/>
          <a:ln>
            <a:noFill/>
          </a:ln>
        </p:spPr>
        <p:txBody>
          <a:bodyPr spcFirstLastPara="1" wrap="square" lIns="91425" tIns="45700" rIns="91425" bIns="45700" anchor="t" anchorCtr="0">
            <a:noAutofit/>
          </a:bodyPr>
          <a:lstStyle/>
          <a:p>
            <a:pPr marL="38100" lvl="0" indent="0" algn="l" rtl="0">
              <a:lnSpc>
                <a:spcPct val="90000"/>
              </a:lnSpc>
              <a:spcBef>
                <a:spcPts val="750"/>
              </a:spcBef>
              <a:spcAft>
                <a:spcPts val="0"/>
              </a:spcAft>
              <a:buSzPts val="2800"/>
              <a:buNone/>
            </a:pPr>
            <a:r>
              <a:rPr lang="en-US"/>
              <a:t>7.2: Summarize the key laws affecting human resource practices</a:t>
            </a:r>
            <a:endParaRPr/>
          </a:p>
          <a:p>
            <a:pPr marL="381000" lvl="1" indent="0" algn="l" rtl="0">
              <a:lnSpc>
                <a:spcPct val="90000"/>
              </a:lnSpc>
              <a:spcBef>
                <a:spcPts val="375"/>
              </a:spcBef>
              <a:spcAft>
                <a:spcPts val="0"/>
              </a:spcAft>
              <a:buSzPts val="2400"/>
              <a:buNone/>
            </a:pPr>
            <a:r>
              <a:rPr lang="en-US"/>
              <a:t>7.2.1: List the protected employee classes in the United States</a:t>
            </a:r>
            <a:endParaRPr/>
          </a:p>
          <a:p>
            <a:pPr marL="381000" lvl="1" indent="0" algn="l" rtl="0">
              <a:lnSpc>
                <a:spcPct val="90000"/>
              </a:lnSpc>
              <a:spcBef>
                <a:spcPts val="375"/>
              </a:spcBef>
              <a:spcAft>
                <a:spcPts val="0"/>
              </a:spcAft>
              <a:buSzPts val="2400"/>
              <a:buNone/>
            </a:pPr>
            <a:r>
              <a:rPr lang="en-US"/>
              <a:t>7.2.2: Summarize the key laws related to employee discrimination</a:t>
            </a:r>
            <a:endParaRPr/>
          </a:p>
          <a:p>
            <a:pPr marL="381000" lvl="1" indent="0" algn="l" rtl="0">
              <a:lnSpc>
                <a:spcPct val="90000"/>
              </a:lnSpc>
              <a:spcBef>
                <a:spcPts val="375"/>
              </a:spcBef>
              <a:spcAft>
                <a:spcPts val="0"/>
              </a:spcAft>
              <a:buSzPts val="2400"/>
              <a:buNone/>
            </a:pPr>
            <a:r>
              <a:rPr lang="en-US"/>
              <a:t>7.2.3: Explain what HR managers can do to protect the company against discrimination lawsuits</a:t>
            </a:r>
            <a:endParaRPr/>
          </a:p>
          <a:p>
            <a:pPr marL="381000" lvl="1" indent="0" algn="l" rtl="0">
              <a:lnSpc>
                <a:spcPct val="90000"/>
              </a:lnSpc>
              <a:spcBef>
                <a:spcPts val="375"/>
              </a:spcBef>
              <a:spcAft>
                <a:spcPts val="0"/>
              </a:spcAft>
              <a:buSzPts val="2400"/>
              <a:buNone/>
            </a:pPr>
            <a:r>
              <a:rPr lang="en-US"/>
              <a:t>7.2.4: Explain HR's role in workplace safety</a:t>
            </a:r>
            <a:endParaRPr/>
          </a:p>
          <a:p>
            <a:pPr marL="381000" lvl="1" indent="0" algn="l" rtl="0">
              <a:lnSpc>
                <a:spcPct val="90000"/>
              </a:lnSpc>
              <a:spcBef>
                <a:spcPts val="375"/>
              </a:spcBef>
              <a:spcAft>
                <a:spcPts val="0"/>
              </a:spcAft>
              <a:buSzPts val="2400"/>
              <a:buNone/>
            </a:pPr>
            <a:r>
              <a:rPr lang="en-US"/>
              <a:t>7.2.5: Explain collective bargaining and the law that governs it</a:t>
            </a:r>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15"/>
        <p:cNvGrpSpPr/>
        <p:nvPr/>
      </p:nvGrpSpPr>
      <p:grpSpPr>
        <a:xfrm>
          <a:off x="0" y="0"/>
          <a:ext cx="0" cy="0"/>
          <a:chOff x="0" y="0"/>
          <a:chExt cx="0" cy="0"/>
        </a:xfrm>
      </p:grpSpPr>
      <p:sp>
        <p:nvSpPr>
          <p:cNvPr id="116" name="Google Shape;116;p9"/>
          <p:cNvSpPr txBox="1">
            <a:spLocks noGrp="1"/>
          </p:cNvSpPr>
          <p:nvPr>
            <p:ph type="title"/>
          </p:nvPr>
        </p:nvSpPr>
        <p:spPr>
          <a:prstGeom prst="rect">
            <a:avLst/>
          </a:prstGeom>
          <a:noFill/>
          <a:ln>
            <a:noFill/>
          </a:ln>
        </p:spPr>
        <p:txBody>
          <a:bodyPr spcFirstLastPara="1" wrap="square" lIns="91425" tIns="45700" rIns="91425" bIns="45700" anchor="ctr" anchorCtr="0">
            <a:noAutofit/>
          </a:bodyPr>
          <a:lstStyle/>
          <a:p>
            <a:pPr marL="0" marR="0" lvl="0" indent="0" algn="l" rtl="0">
              <a:lnSpc>
                <a:spcPct val="90000"/>
              </a:lnSpc>
              <a:spcBef>
                <a:spcPts val="0"/>
              </a:spcBef>
              <a:spcAft>
                <a:spcPts val="0"/>
              </a:spcAft>
              <a:buClr>
                <a:schemeClr val="dk1"/>
              </a:buClr>
              <a:buSzPts val="4400"/>
              <a:buFont typeface="Century Gothic"/>
              <a:buNone/>
            </a:pPr>
            <a:r>
              <a:rPr lang="en-US"/>
              <a:t>Protected Classes of Employees</a:t>
            </a:r>
            <a:endParaRPr/>
          </a:p>
        </p:txBody>
      </p:sp>
      <p:sp>
        <p:nvSpPr>
          <p:cNvPr id="117" name="Google Shape;117;p9"/>
          <p:cNvSpPr txBox="1">
            <a:spLocks noGrp="1"/>
          </p:cNvSpPr>
          <p:nvPr>
            <p:ph type="body" idx="1"/>
          </p:nvPr>
        </p:nvSpPr>
        <p:spPr>
          <a:xfrm>
            <a:off x="838200" y="1825625"/>
            <a:ext cx="5334001" cy="4351338"/>
          </a:xfrm>
          <a:prstGeom prst="rect">
            <a:avLst/>
          </a:prstGeom>
          <a:noFill/>
          <a:ln>
            <a:noFill/>
          </a:ln>
        </p:spPr>
        <p:txBody>
          <a:bodyPr spcFirstLastPara="1" wrap="square" lIns="91425" tIns="45700" rIns="91425" bIns="45700" anchor="t" anchorCtr="0">
            <a:noAutofit/>
          </a:bodyPr>
          <a:lstStyle/>
          <a:p>
            <a:pPr marL="342900" marR="0" lvl="0" indent="-304800" algn="l" rtl="0">
              <a:lnSpc>
                <a:spcPct val="90000"/>
              </a:lnSpc>
              <a:spcBef>
                <a:spcPts val="750"/>
              </a:spcBef>
              <a:spcAft>
                <a:spcPts val="0"/>
              </a:spcAft>
              <a:buClr>
                <a:schemeClr val="dk1"/>
              </a:buClr>
              <a:buSzPts val="2800"/>
              <a:buFont typeface="Arial"/>
              <a:buChar char="•"/>
            </a:pPr>
            <a:r>
              <a:rPr lang="en-US" dirty="0"/>
              <a:t>Certain groups are legally protected from discrimination</a:t>
            </a:r>
            <a:endParaRPr dirty="0"/>
          </a:p>
          <a:p>
            <a:pPr marL="685800" lvl="1" indent="-285750" algn="l" rtl="0">
              <a:lnSpc>
                <a:spcPct val="90000"/>
              </a:lnSpc>
              <a:spcBef>
                <a:spcPts val="375"/>
              </a:spcBef>
              <a:spcAft>
                <a:spcPts val="0"/>
              </a:spcAft>
              <a:buSzPts val="2400"/>
              <a:buChar char="•"/>
            </a:pPr>
            <a:r>
              <a:rPr lang="en-US" dirty="0"/>
              <a:t>Can’t discriminate against race or color, national origin, sex, or religion</a:t>
            </a:r>
            <a:endParaRPr dirty="0"/>
          </a:p>
          <a:p>
            <a:pPr marL="342900" marR="0" lvl="0" indent="-304800" algn="l" rtl="0">
              <a:lnSpc>
                <a:spcPct val="90000"/>
              </a:lnSpc>
              <a:spcBef>
                <a:spcPts val="750"/>
              </a:spcBef>
              <a:spcAft>
                <a:spcPts val="0"/>
              </a:spcAft>
              <a:buClr>
                <a:schemeClr val="dk1"/>
              </a:buClr>
              <a:buSzPts val="2800"/>
              <a:buFont typeface="Arial"/>
              <a:buChar char="•"/>
            </a:pPr>
            <a:r>
              <a:rPr lang="en-US" dirty="0"/>
              <a:t>HR managers can protect company against discrimination lawsuits by understanding law and putting policies into place to avoid- can work with upper management to address issues</a:t>
            </a:r>
            <a:endParaRPr dirty="0"/>
          </a:p>
        </p:txBody>
      </p:sp>
      <p:pic>
        <p:nvPicPr>
          <p:cNvPr id="118" name="Google Shape;118;p9" descr="A judge's gavel"/>
          <p:cNvPicPr preferRelativeResize="0"/>
          <p:nvPr/>
        </p:nvPicPr>
        <p:blipFill rotWithShape="1">
          <a:blip r:embed="rId3">
            <a:alphaModFix/>
          </a:blip>
          <a:srcRect/>
          <a:stretch/>
        </p:blipFill>
        <p:spPr>
          <a:xfrm>
            <a:off x="6172201" y="1825625"/>
            <a:ext cx="5181600" cy="3886200"/>
          </a:xfrm>
          <a:prstGeom prst="rect">
            <a:avLst/>
          </a:prstGeom>
          <a:noFill/>
          <a:ln>
            <a:noFill/>
          </a:ln>
        </p:spPr>
      </p:pic>
    </p:spTree>
  </p:cSld>
  <p:clrMapOvr>
    <a:masterClrMapping/>
  </p:clrMapOvr>
</p:sld>
</file>

<file path=ppt/theme/theme1.xml><?xml version="1.0" encoding="utf-8"?>
<a:theme xmlns:a="http://schemas.openxmlformats.org/drawingml/2006/main" name="management">
  <a:themeElements>
    <a:clrScheme name="Blue Warm">
      <a:dk1>
        <a:srgbClr val="000000"/>
      </a:dk1>
      <a:lt1>
        <a:srgbClr val="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management" id="{EDDDA351-5706-A943-B9C5-049DAFBD6A12}" vid="{B5965326-4324-2F48-8F0F-E160D9FADB46}"/>
    </a:ext>
  </a:ext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management</Template>
  <TotalTime>5</TotalTime>
  <Words>1964</Words>
  <Application>Microsoft Office PowerPoint</Application>
  <PresentationFormat>Widescreen</PresentationFormat>
  <Paragraphs>254</Paragraphs>
  <Slides>45</Slides>
  <Notes>45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45</vt:i4>
      </vt:variant>
    </vt:vector>
  </HeadingPairs>
  <TitlesOfParts>
    <vt:vector size="49" baseType="lpstr">
      <vt:lpstr>Calibri</vt:lpstr>
      <vt:lpstr>Arial</vt:lpstr>
      <vt:lpstr>Century Gothic</vt:lpstr>
      <vt:lpstr>management</vt:lpstr>
      <vt:lpstr>Principles of Management</vt:lpstr>
      <vt:lpstr>Module Learning Outcomes</vt:lpstr>
      <vt:lpstr>Purpose of Human Resource Management</vt:lpstr>
      <vt:lpstr>Learning Outcomes: Purpose of Human Resource Management</vt:lpstr>
      <vt:lpstr>Main Functions and Examples</vt:lpstr>
      <vt:lpstr>Role of Human Resources Management</vt:lpstr>
      <vt:lpstr>Laws Affecting Human Resource Practices</vt:lpstr>
      <vt:lpstr>Learning Outcomes: Laws Affecting Human Resource Practices</vt:lpstr>
      <vt:lpstr>Protected Classes of Employees</vt:lpstr>
      <vt:lpstr>Employee Discrimination Laws</vt:lpstr>
      <vt:lpstr>Practice Question 1</vt:lpstr>
      <vt:lpstr>Workplace Safety and Collective Bargaining</vt:lpstr>
      <vt:lpstr>Recruiting and Selecting Qualified Job Applicants</vt:lpstr>
      <vt:lpstr>Learning Outcomes: Recruiting and Selecting Qualified Job Applicants</vt:lpstr>
      <vt:lpstr>Basics of Recruiting and Selecting Qualified Job Applicants</vt:lpstr>
      <vt:lpstr>Screening Applicants</vt:lpstr>
      <vt:lpstr>The Job Offer</vt:lpstr>
      <vt:lpstr>Employee Orientation and Training</vt:lpstr>
      <vt:lpstr>Learning Outcomes: Employee Orientation and Training</vt:lpstr>
      <vt:lpstr>Basics of Employee Orientation and Training</vt:lpstr>
      <vt:lpstr>How HR Onboard Employees and Managers</vt:lpstr>
      <vt:lpstr>Employee Training</vt:lpstr>
      <vt:lpstr>Employee Development and Performance Evaluations</vt:lpstr>
      <vt:lpstr>Learning Outcomes: Employee Development and Performance Evaluations </vt:lpstr>
      <vt:lpstr>Understanding Employee Development and Performance Evaluations</vt:lpstr>
      <vt:lpstr>Formal Employee Development Strategies</vt:lpstr>
      <vt:lpstr>Informal Employee Development Strategies</vt:lpstr>
      <vt:lpstr>Practice Question 2</vt:lpstr>
      <vt:lpstr>Performance Evaluations</vt:lpstr>
      <vt:lpstr>Employee Compensation, Incentive, and Benefits Strategies</vt:lpstr>
      <vt:lpstr>Learning Outcomes: Employee Compensation, Incentive, and Benefits Strategies</vt:lpstr>
      <vt:lpstr>Compensation and Payroll Management</vt:lpstr>
      <vt:lpstr>Incentives</vt:lpstr>
      <vt:lpstr>Benefits</vt:lpstr>
      <vt:lpstr>Employee Separation and Termination</vt:lpstr>
      <vt:lpstr>Learning Outcomes: Employee Separation and Termination</vt:lpstr>
      <vt:lpstr>Voluntary Separation</vt:lpstr>
      <vt:lpstr>Involuntary Termination</vt:lpstr>
      <vt:lpstr>Class Discussion: Rights and Termination</vt:lpstr>
      <vt:lpstr>Current Trends and Challenges in HR Management</vt:lpstr>
      <vt:lpstr>Learning Outcomes: Current Trends and Challenges in HR Management</vt:lpstr>
      <vt:lpstr>Part-Time Employees</vt:lpstr>
      <vt:lpstr>Pros and Cons of Social Media  and Instant Communication</vt:lpstr>
      <vt:lpstr>Labor Relations</vt:lpstr>
      <vt:lpstr>Quick Review</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Principles of Management</dc:title>
  <dc:creator>Emily Hyland</dc:creator>
  <cp:lastModifiedBy>Provjera</cp:lastModifiedBy>
  <cp:revision>3</cp:revision>
  <dcterms:created xsi:type="dcterms:W3CDTF">2017-07-18T21:44:44Z</dcterms:created>
  <dcterms:modified xsi:type="dcterms:W3CDTF">2022-11-02T19:06:54Z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name="NXPowerLiteLastOptimized" pid="2">
    <vt:lpwstr>911625</vt:lpwstr>
  </property>
  <property fmtid="{D5CDD505-2E9C-101B-9397-08002B2CF9AE}" name="NXPowerLiteSettings" pid="3">
    <vt:lpwstr>F7000400038000</vt:lpwstr>
  </property>
  <property fmtid="{D5CDD505-2E9C-101B-9397-08002B2CF9AE}" name="NXPowerLiteVersion" pid="4">
    <vt:lpwstr>S9.2.0</vt:lpwstr>
  </property>
</Properties>
</file>