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44" autoAdjust="0"/>
    <p:restoredTop sz="86333" autoAdjust="0"/>
  </p:normalViewPr>
  <p:slideViewPr>
    <p:cSldViewPr>
      <p:cViewPr>
        <p:scale>
          <a:sx n="82" d="100"/>
          <a:sy n="82" d="100"/>
        </p:scale>
        <p:origin x="-1330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333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C2078-F919-4BFB-819D-429105834A4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7F51D4C6-9AA9-4F0A-90E5-2DBD99EE4BF0}">
      <dgm:prSet phldrT="[Text]"/>
      <dgm:spPr/>
      <dgm:t>
        <a:bodyPr/>
        <a:lstStyle/>
        <a:p>
          <a:r>
            <a:rPr lang="sr-Latn-CS" dirty="0" smtClean="0">
              <a:solidFill>
                <a:schemeClr val="bg1"/>
              </a:solidFill>
            </a:rPr>
            <a:t>Sent</a:t>
          </a:r>
          <a:endParaRPr lang="sr-Latn-CS" dirty="0">
            <a:solidFill>
              <a:schemeClr val="bg1"/>
            </a:solidFill>
          </a:endParaRPr>
        </a:p>
      </dgm:t>
    </dgm:pt>
    <dgm:pt modelId="{B0347E9B-721C-4E17-845D-498C2D58809E}" type="parTrans" cxnId="{F19DEF8E-9C53-46E9-B861-EC03E8BBF459}">
      <dgm:prSet/>
      <dgm:spPr/>
      <dgm:t>
        <a:bodyPr/>
        <a:lstStyle/>
        <a:p>
          <a:endParaRPr lang="sr-Latn-CS"/>
        </a:p>
      </dgm:t>
    </dgm:pt>
    <dgm:pt modelId="{2042DBB6-7372-4C2B-88EA-61E7BE4687C6}" type="sibTrans" cxnId="{F19DEF8E-9C53-46E9-B861-EC03E8BBF459}">
      <dgm:prSet/>
      <dgm:spPr/>
      <dgm:t>
        <a:bodyPr/>
        <a:lstStyle/>
        <a:p>
          <a:endParaRPr lang="sr-Latn-CS"/>
        </a:p>
      </dgm:t>
    </dgm:pt>
    <dgm:pt modelId="{EDC67926-3EF8-4F98-86B3-9F129084F3B0}">
      <dgm:prSet phldrT="[Text]"/>
      <dgm:spPr/>
      <dgm:t>
        <a:bodyPr/>
        <a:lstStyle/>
        <a:p>
          <a:r>
            <a:rPr lang="sr-Latn-CS" dirty="0" smtClean="0">
              <a:solidFill>
                <a:schemeClr val="bg1"/>
              </a:solidFill>
            </a:rPr>
            <a:t>NP</a:t>
          </a:r>
          <a:endParaRPr lang="sr-Latn-CS" dirty="0">
            <a:solidFill>
              <a:schemeClr val="bg1"/>
            </a:solidFill>
          </a:endParaRPr>
        </a:p>
      </dgm:t>
    </dgm:pt>
    <dgm:pt modelId="{1BF7AD20-CB3C-429B-9541-067390C27AB0}" type="parTrans" cxnId="{BEA7B157-22FB-483C-B4E3-E50E3B87A75D}">
      <dgm:prSet/>
      <dgm:spPr/>
      <dgm:t>
        <a:bodyPr/>
        <a:lstStyle/>
        <a:p>
          <a:endParaRPr lang="sr-Latn-CS"/>
        </a:p>
      </dgm:t>
    </dgm:pt>
    <dgm:pt modelId="{63109AFC-E62A-4E1B-A625-2BDE32C3BE18}" type="sibTrans" cxnId="{BEA7B157-22FB-483C-B4E3-E50E3B87A75D}">
      <dgm:prSet/>
      <dgm:spPr/>
      <dgm:t>
        <a:bodyPr/>
        <a:lstStyle/>
        <a:p>
          <a:endParaRPr lang="sr-Latn-CS"/>
        </a:p>
      </dgm:t>
    </dgm:pt>
    <dgm:pt modelId="{7B7363E6-86D0-4987-84CF-938D6E504FE1}">
      <dgm:prSet phldrT="[Text]"/>
      <dgm:spPr/>
      <dgm:t>
        <a:bodyPr/>
        <a:lstStyle/>
        <a:p>
          <a:r>
            <a:rPr lang="sr-Latn-CS" dirty="0" smtClean="0">
              <a:solidFill>
                <a:schemeClr val="bg1"/>
              </a:solidFill>
            </a:rPr>
            <a:t>The </a:t>
          </a:r>
          <a:endParaRPr lang="sr-Latn-CS" dirty="0">
            <a:solidFill>
              <a:schemeClr val="bg1"/>
            </a:solidFill>
          </a:endParaRPr>
        </a:p>
      </dgm:t>
    </dgm:pt>
    <dgm:pt modelId="{78852F05-347B-4499-978C-443A7B299DA6}" type="parTrans" cxnId="{0B846C68-EDF9-42FC-9777-F027E0C449A4}">
      <dgm:prSet/>
      <dgm:spPr/>
      <dgm:t>
        <a:bodyPr/>
        <a:lstStyle/>
        <a:p>
          <a:endParaRPr lang="sr-Latn-CS"/>
        </a:p>
      </dgm:t>
    </dgm:pt>
    <dgm:pt modelId="{698355BC-0FEA-4363-A846-93CDF0879A8A}" type="sibTrans" cxnId="{0B846C68-EDF9-42FC-9777-F027E0C449A4}">
      <dgm:prSet/>
      <dgm:spPr/>
      <dgm:t>
        <a:bodyPr/>
        <a:lstStyle/>
        <a:p>
          <a:endParaRPr lang="sr-Latn-CS"/>
        </a:p>
      </dgm:t>
    </dgm:pt>
    <dgm:pt modelId="{88686D19-D911-4255-AFD8-3D5582016023}">
      <dgm:prSet phldrT="[Text]"/>
      <dgm:spPr/>
      <dgm:t>
        <a:bodyPr/>
        <a:lstStyle/>
        <a:p>
          <a:r>
            <a:rPr lang="sr-Latn-CS" dirty="0" smtClean="0">
              <a:solidFill>
                <a:schemeClr val="bg1"/>
              </a:solidFill>
            </a:rPr>
            <a:t>chalk </a:t>
          </a:r>
          <a:endParaRPr lang="sr-Latn-CS" dirty="0">
            <a:solidFill>
              <a:schemeClr val="bg1"/>
            </a:solidFill>
          </a:endParaRPr>
        </a:p>
      </dgm:t>
    </dgm:pt>
    <dgm:pt modelId="{BECE6D31-E04A-4514-9638-237FFC755BA0}" type="parTrans" cxnId="{3B16922A-DDE8-4AA6-BA60-AB6CAFA16561}">
      <dgm:prSet/>
      <dgm:spPr/>
      <dgm:t>
        <a:bodyPr/>
        <a:lstStyle/>
        <a:p>
          <a:endParaRPr lang="sr-Latn-CS"/>
        </a:p>
      </dgm:t>
    </dgm:pt>
    <dgm:pt modelId="{2AFADA7A-FEC4-4B1D-A59E-67AAF0D85156}" type="sibTrans" cxnId="{3B16922A-DDE8-4AA6-BA60-AB6CAFA16561}">
      <dgm:prSet/>
      <dgm:spPr/>
      <dgm:t>
        <a:bodyPr/>
        <a:lstStyle/>
        <a:p>
          <a:endParaRPr lang="sr-Latn-CS"/>
        </a:p>
      </dgm:t>
    </dgm:pt>
    <dgm:pt modelId="{88CFEBFB-4A42-4CE9-8D52-DBDEEBD6F2E1}">
      <dgm:prSet phldrT="[Text]"/>
      <dgm:spPr/>
      <dgm:t>
        <a:bodyPr/>
        <a:lstStyle/>
        <a:p>
          <a:r>
            <a:rPr lang="sr-Latn-CS" dirty="0" smtClean="0">
              <a:solidFill>
                <a:schemeClr val="bg1"/>
              </a:solidFill>
            </a:rPr>
            <a:t>VP</a:t>
          </a:r>
          <a:endParaRPr lang="sr-Latn-CS" dirty="0">
            <a:solidFill>
              <a:schemeClr val="bg1"/>
            </a:solidFill>
          </a:endParaRPr>
        </a:p>
      </dgm:t>
    </dgm:pt>
    <dgm:pt modelId="{DE9C523D-5D1A-40C2-9169-2271FB028B5F}" type="parTrans" cxnId="{7D873679-FF50-4F65-A177-34180FF51457}">
      <dgm:prSet/>
      <dgm:spPr/>
      <dgm:t>
        <a:bodyPr/>
        <a:lstStyle/>
        <a:p>
          <a:endParaRPr lang="sr-Latn-CS"/>
        </a:p>
      </dgm:t>
    </dgm:pt>
    <dgm:pt modelId="{90661E80-4451-4390-95D8-851AB091DE21}" type="sibTrans" cxnId="{7D873679-FF50-4F65-A177-34180FF51457}">
      <dgm:prSet/>
      <dgm:spPr/>
      <dgm:t>
        <a:bodyPr/>
        <a:lstStyle/>
        <a:p>
          <a:endParaRPr lang="sr-Latn-CS"/>
        </a:p>
      </dgm:t>
    </dgm:pt>
    <dgm:pt modelId="{CC568AA2-3739-4A5C-B0D9-D3163D09B376}">
      <dgm:prSet phldrT="[Text]"/>
      <dgm:spPr/>
      <dgm:t>
        <a:bodyPr/>
        <a:lstStyle/>
        <a:p>
          <a:r>
            <a:rPr lang="sr-Latn-CS" dirty="0" smtClean="0">
              <a:solidFill>
                <a:schemeClr val="bg1"/>
              </a:solidFill>
            </a:rPr>
            <a:t>writes</a:t>
          </a:r>
          <a:endParaRPr lang="sr-Latn-CS" dirty="0">
            <a:solidFill>
              <a:schemeClr val="bg1"/>
            </a:solidFill>
          </a:endParaRPr>
        </a:p>
      </dgm:t>
    </dgm:pt>
    <dgm:pt modelId="{3ED24379-82C3-4473-BA90-B67594B8A81B}" type="parTrans" cxnId="{DB694F2C-025B-47BE-97DE-4CE3F310CE7F}">
      <dgm:prSet/>
      <dgm:spPr/>
      <dgm:t>
        <a:bodyPr/>
        <a:lstStyle/>
        <a:p>
          <a:endParaRPr lang="sr-Latn-CS"/>
        </a:p>
      </dgm:t>
    </dgm:pt>
    <dgm:pt modelId="{19D7AA40-0091-4DA3-961F-F8994FCAB4B4}" type="sibTrans" cxnId="{DB694F2C-025B-47BE-97DE-4CE3F310CE7F}">
      <dgm:prSet/>
      <dgm:spPr/>
      <dgm:t>
        <a:bodyPr/>
        <a:lstStyle/>
        <a:p>
          <a:endParaRPr lang="sr-Latn-CS"/>
        </a:p>
      </dgm:t>
    </dgm:pt>
    <dgm:pt modelId="{D46F40E6-4A96-4ADE-8A54-2738E1A1683E}">
      <dgm:prSet phldrT="[Text]"/>
      <dgm:spPr/>
      <dgm:t>
        <a:bodyPr/>
        <a:lstStyle/>
        <a:p>
          <a:r>
            <a:rPr lang="sr-Latn-CS" dirty="0" smtClean="0"/>
            <a:t>Level 3</a:t>
          </a:r>
          <a:endParaRPr lang="sr-Latn-CS" dirty="0"/>
        </a:p>
      </dgm:t>
    </dgm:pt>
    <dgm:pt modelId="{6987F3D2-B178-435E-9A2F-FF0D557FF593}" type="parTrans" cxnId="{BFBCDF72-5BE6-4689-880E-6B629164F873}">
      <dgm:prSet/>
      <dgm:spPr/>
      <dgm:t>
        <a:bodyPr/>
        <a:lstStyle/>
        <a:p>
          <a:endParaRPr lang="sr-Latn-CS"/>
        </a:p>
      </dgm:t>
    </dgm:pt>
    <dgm:pt modelId="{8867AD93-D580-4872-A918-AAB76597103E}" type="sibTrans" cxnId="{BFBCDF72-5BE6-4689-880E-6B629164F873}">
      <dgm:prSet/>
      <dgm:spPr/>
      <dgm:t>
        <a:bodyPr/>
        <a:lstStyle/>
        <a:p>
          <a:endParaRPr lang="sr-Latn-CS"/>
        </a:p>
      </dgm:t>
    </dgm:pt>
    <dgm:pt modelId="{BF877531-F575-4F3C-A78D-B492A6BD4A35}">
      <dgm:prSet phldrT="[Text]"/>
      <dgm:spPr/>
      <dgm:t>
        <a:bodyPr/>
        <a:lstStyle/>
        <a:p>
          <a:r>
            <a:rPr lang="sr-Latn-CS" dirty="0" smtClean="0"/>
            <a:t>Level 2</a:t>
          </a:r>
          <a:endParaRPr lang="sr-Latn-CS" dirty="0"/>
        </a:p>
      </dgm:t>
    </dgm:pt>
    <dgm:pt modelId="{E4DEA81B-C90B-4BAA-8B27-D0E4F89F1583}" type="parTrans" cxnId="{85D8BB22-48A3-4DF5-AA98-3ACE93A638B0}">
      <dgm:prSet/>
      <dgm:spPr/>
      <dgm:t>
        <a:bodyPr/>
        <a:lstStyle/>
        <a:p>
          <a:endParaRPr lang="sr-Latn-CS"/>
        </a:p>
      </dgm:t>
    </dgm:pt>
    <dgm:pt modelId="{63C428D0-8063-43D2-AD16-F924CA35A26F}" type="sibTrans" cxnId="{85D8BB22-48A3-4DF5-AA98-3ACE93A638B0}">
      <dgm:prSet/>
      <dgm:spPr/>
      <dgm:t>
        <a:bodyPr/>
        <a:lstStyle/>
        <a:p>
          <a:endParaRPr lang="sr-Latn-CS"/>
        </a:p>
      </dgm:t>
    </dgm:pt>
    <dgm:pt modelId="{855E651B-ECDB-4C1F-B914-F5A393994C8D}">
      <dgm:prSet phldrT="[Text]"/>
      <dgm:spPr/>
      <dgm:t>
        <a:bodyPr/>
        <a:lstStyle/>
        <a:p>
          <a:r>
            <a:rPr lang="sr-Latn-CS" dirty="0" smtClean="0"/>
            <a:t>Level 1</a:t>
          </a:r>
          <a:endParaRPr lang="sr-Latn-CS" dirty="0"/>
        </a:p>
      </dgm:t>
    </dgm:pt>
    <dgm:pt modelId="{8419AA02-5586-4AA9-A446-B44B6CF43E6D}" type="parTrans" cxnId="{5F53F8C7-FE32-4841-85E1-3D0E37E64EC2}">
      <dgm:prSet/>
      <dgm:spPr/>
      <dgm:t>
        <a:bodyPr/>
        <a:lstStyle/>
        <a:p>
          <a:endParaRPr lang="sr-Latn-CS"/>
        </a:p>
      </dgm:t>
    </dgm:pt>
    <dgm:pt modelId="{3643B4AD-0A86-4069-9971-AA78074E6CAC}" type="sibTrans" cxnId="{5F53F8C7-FE32-4841-85E1-3D0E37E64EC2}">
      <dgm:prSet/>
      <dgm:spPr/>
      <dgm:t>
        <a:bodyPr/>
        <a:lstStyle/>
        <a:p>
          <a:endParaRPr lang="sr-Latn-CS"/>
        </a:p>
      </dgm:t>
    </dgm:pt>
    <dgm:pt modelId="{88D3ACF3-0DDB-4442-994D-FEE2AB021690}" type="pres">
      <dgm:prSet presAssocID="{88DC2078-F919-4BFB-819D-429105834A4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1376FE55-E8B8-466D-800C-34CB5EA3D929}" type="pres">
      <dgm:prSet presAssocID="{88DC2078-F919-4BFB-819D-429105834A42}" presName="hierFlow" presStyleCnt="0"/>
      <dgm:spPr/>
    </dgm:pt>
    <dgm:pt modelId="{58AD66F9-C445-42D9-89E0-6FF383FD4BF5}" type="pres">
      <dgm:prSet presAssocID="{88DC2078-F919-4BFB-819D-429105834A42}" presName="firstBuf" presStyleCnt="0"/>
      <dgm:spPr/>
    </dgm:pt>
    <dgm:pt modelId="{C8A3AE1A-B4A1-4C63-B708-0CB85FB3DE9A}" type="pres">
      <dgm:prSet presAssocID="{88DC2078-F919-4BFB-819D-429105834A4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D3F3720-6BBF-4B55-99E0-916464D0CEDB}" type="pres">
      <dgm:prSet presAssocID="{7F51D4C6-9AA9-4F0A-90E5-2DBD99EE4BF0}" presName="Name14" presStyleCnt="0"/>
      <dgm:spPr/>
    </dgm:pt>
    <dgm:pt modelId="{90056B21-2DE7-44FD-8122-885A3FF30C71}" type="pres">
      <dgm:prSet presAssocID="{7F51D4C6-9AA9-4F0A-90E5-2DBD99EE4BF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B396ACE3-C9F3-40C1-B248-D730288EE1E1}" type="pres">
      <dgm:prSet presAssocID="{7F51D4C6-9AA9-4F0A-90E5-2DBD99EE4BF0}" presName="hierChild2" presStyleCnt="0"/>
      <dgm:spPr/>
    </dgm:pt>
    <dgm:pt modelId="{D9E96368-65C2-4E87-A02A-99972324BE50}" type="pres">
      <dgm:prSet presAssocID="{1BF7AD20-CB3C-429B-9541-067390C27AB0}" presName="Name19" presStyleLbl="parChTrans1D2" presStyleIdx="0" presStyleCnt="2"/>
      <dgm:spPr/>
      <dgm:t>
        <a:bodyPr/>
        <a:lstStyle/>
        <a:p>
          <a:endParaRPr lang="sr-Latn-CS"/>
        </a:p>
      </dgm:t>
    </dgm:pt>
    <dgm:pt modelId="{3803A425-45E5-47D6-8290-D8C561B955A6}" type="pres">
      <dgm:prSet presAssocID="{EDC67926-3EF8-4F98-86B3-9F129084F3B0}" presName="Name21" presStyleCnt="0"/>
      <dgm:spPr/>
    </dgm:pt>
    <dgm:pt modelId="{6A7F0B50-B2DA-4BFD-BD6E-E7502B02D7B5}" type="pres">
      <dgm:prSet presAssocID="{EDC67926-3EF8-4F98-86B3-9F129084F3B0}" presName="level2Shape" presStyleLbl="node2" presStyleIdx="0" presStyleCnt="2"/>
      <dgm:spPr/>
      <dgm:t>
        <a:bodyPr/>
        <a:lstStyle/>
        <a:p>
          <a:endParaRPr lang="sr-Latn-CS"/>
        </a:p>
      </dgm:t>
    </dgm:pt>
    <dgm:pt modelId="{74649E07-89B0-4555-9012-A2F0E9CACB71}" type="pres">
      <dgm:prSet presAssocID="{EDC67926-3EF8-4F98-86B3-9F129084F3B0}" presName="hierChild3" presStyleCnt="0"/>
      <dgm:spPr/>
    </dgm:pt>
    <dgm:pt modelId="{25EEBBFD-4CB5-4DAC-A278-01B4AEB3E590}" type="pres">
      <dgm:prSet presAssocID="{78852F05-347B-4499-978C-443A7B299DA6}" presName="Name19" presStyleLbl="parChTrans1D3" presStyleIdx="0" presStyleCnt="3"/>
      <dgm:spPr/>
      <dgm:t>
        <a:bodyPr/>
        <a:lstStyle/>
        <a:p>
          <a:endParaRPr lang="sr-Latn-CS"/>
        </a:p>
      </dgm:t>
    </dgm:pt>
    <dgm:pt modelId="{8928B39A-682E-43B0-9819-2F0BE145C0B8}" type="pres">
      <dgm:prSet presAssocID="{7B7363E6-86D0-4987-84CF-938D6E504FE1}" presName="Name21" presStyleCnt="0"/>
      <dgm:spPr/>
    </dgm:pt>
    <dgm:pt modelId="{08CA5AE7-78F5-45C6-B5DB-F584868C0C03}" type="pres">
      <dgm:prSet presAssocID="{7B7363E6-86D0-4987-84CF-938D6E504FE1}" presName="level2Shape" presStyleLbl="node3" presStyleIdx="0" presStyleCnt="3"/>
      <dgm:spPr/>
      <dgm:t>
        <a:bodyPr/>
        <a:lstStyle/>
        <a:p>
          <a:endParaRPr lang="sr-Latn-CS"/>
        </a:p>
      </dgm:t>
    </dgm:pt>
    <dgm:pt modelId="{822DC629-D7E5-4378-B21D-0EA5707115C4}" type="pres">
      <dgm:prSet presAssocID="{7B7363E6-86D0-4987-84CF-938D6E504FE1}" presName="hierChild3" presStyleCnt="0"/>
      <dgm:spPr/>
    </dgm:pt>
    <dgm:pt modelId="{9FC3B4C7-C2D8-43C8-B8C3-AF4A2AB8F9DA}" type="pres">
      <dgm:prSet presAssocID="{BECE6D31-E04A-4514-9638-237FFC755BA0}" presName="Name19" presStyleLbl="parChTrans1D3" presStyleIdx="1" presStyleCnt="3"/>
      <dgm:spPr/>
      <dgm:t>
        <a:bodyPr/>
        <a:lstStyle/>
        <a:p>
          <a:endParaRPr lang="sr-Latn-CS"/>
        </a:p>
      </dgm:t>
    </dgm:pt>
    <dgm:pt modelId="{3825E30D-969A-4DB6-9EEE-72315CF34E59}" type="pres">
      <dgm:prSet presAssocID="{88686D19-D911-4255-AFD8-3D5582016023}" presName="Name21" presStyleCnt="0"/>
      <dgm:spPr/>
    </dgm:pt>
    <dgm:pt modelId="{8FB6F17C-4323-4BC3-8B9C-4C202F0A26A7}" type="pres">
      <dgm:prSet presAssocID="{88686D19-D911-4255-AFD8-3D5582016023}" presName="level2Shape" presStyleLbl="node3" presStyleIdx="1" presStyleCnt="3"/>
      <dgm:spPr/>
      <dgm:t>
        <a:bodyPr/>
        <a:lstStyle/>
        <a:p>
          <a:endParaRPr lang="sr-Latn-CS"/>
        </a:p>
      </dgm:t>
    </dgm:pt>
    <dgm:pt modelId="{A478D2AF-5692-4F94-84E3-42C19BD43DD9}" type="pres">
      <dgm:prSet presAssocID="{88686D19-D911-4255-AFD8-3D5582016023}" presName="hierChild3" presStyleCnt="0"/>
      <dgm:spPr/>
    </dgm:pt>
    <dgm:pt modelId="{94CA5C3B-CBE5-46C1-9DA4-021DD502AEC3}" type="pres">
      <dgm:prSet presAssocID="{DE9C523D-5D1A-40C2-9169-2271FB028B5F}" presName="Name19" presStyleLbl="parChTrans1D2" presStyleIdx="1" presStyleCnt="2"/>
      <dgm:spPr/>
      <dgm:t>
        <a:bodyPr/>
        <a:lstStyle/>
        <a:p>
          <a:endParaRPr lang="sr-Latn-CS"/>
        </a:p>
      </dgm:t>
    </dgm:pt>
    <dgm:pt modelId="{FE44944B-2B88-4D8C-9A36-A40199D94FBA}" type="pres">
      <dgm:prSet presAssocID="{88CFEBFB-4A42-4CE9-8D52-DBDEEBD6F2E1}" presName="Name21" presStyleCnt="0"/>
      <dgm:spPr/>
    </dgm:pt>
    <dgm:pt modelId="{818CE695-D389-4C6C-9DBA-9A6C99E089E1}" type="pres">
      <dgm:prSet presAssocID="{88CFEBFB-4A42-4CE9-8D52-DBDEEBD6F2E1}" presName="level2Shape" presStyleLbl="node2" presStyleIdx="1" presStyleCnt="2"/>
      <dgm:spPr/>
      <dgm:t>
        <a:bodyPr/>
        <a:lstStyle/>
        <a:p>
          <a:endParaRPr lang="sr-Latn-CS"/>
        </a:p>
      </dgm:t>
    </dgm:pt>
    <dgm:pt modelId="{5E724893-DB18-4996-B2D2-7F0C1C35C9A7}" type="pres">
      <dgm:prSet presAssocID="{88CFEBFB-4A42-4CE9-8D52-DBDEEBD6F2E1}" presName="hierChild3" presStyleCnt="0"/>
      <dgm:spPr/>
    </dgm:pt>
    <dgm:pt modelId="{B20EE220-6709-40F0-B091-6F57B6B3A684}" type="pres">
      <dgm:prSet presAssocID="{3ED24379-82C3-4473-BA90-B67594B8A81B}" presName="Name19" presStyleLbl="parChTrans1D3" presStyleIdx="2" presStyleCnt="3"/>
      <dgm:spPr/>
      <dgm:t>
        <a:bodyPr/>
        <a:lstStyle/>
        <a:p>
          <a:endParaRPr lang="sr-Latn-CS"/>
        </a:p>
      </dgm:t>
    </dgm:pt>
    <dgm:pt modelId="{935650F9-BA4E-4E50-BFA9-D5BD1C58B8F5}" type="pres">
      <dgm:prSet presAssocID="{CC568AA2-3739-4A5C-B0D9-D3163D09B376}" presName="Name21" presStyleCnt="0"/>
      <dgm:spPr/>
    </dgm:pt>
    <dgm:pt modelId="{DDF9852D-12BB-4BE0-82E5-C82C13A22496}" type="pres">
      <dgm:prSet presAssocID="{CC568AA2-3739-4A5C-B0D9-D3163D09B376}" presName="level2Shape" presStyleLbl="node3" presStyleIdx="2" presStyleCnt="3"/>
      <dgm:spPr/>
      <dgm:t>
        <a:bodyPr/>
        <a:lstStyle/>
        <a:p>
          <a:endParaRPr lang="sr-Latn-CS"/>
        </a:p>
      </dgm:t>
    </dgm:pt>
    <dgm:pt modelId="{C2E2EEC6-EE11-44C0-9868-87CA6481103E}" type="pres">
      <dgm:prSet presAssocID="{CC568AA2-3739-4A5C-B0D9-D3163D09B376}" presName="hierChild3" presStyleCnt="0"/>
      <dgm:spPr/>
    </dgm:pt>
    <dgm:pt modelId="{DBC61947-174A-4DC9-8E16-1E8CBB45EE47}" type="pres">
      <dgm:prSet presAssocID="{88DC2078-F919-4BFB-819D-429105834A42}" presName="bgShapesFlow" presStyleCnt="0"/>
      <dgm:spPr/>
    </dgm:pt>
    <dgm:pt modelId="{666112DA-33D5-480B-827A-184F9D6F11E1}" type="pres">
      <dgm:prSet presAssocID="{D46F40E6-4A96-4ADE-8A54-2738E1A1683E}" presName="rectComp" presStyleCnt="0"/>
      <dgm:spPr/>
    </dgm:pt>
    <dgm:pt modelId="{2A8A766F-8ED9-493A-9B67-36B59B0E29BF}" type="pres">
      <dgm:prSet presAssocID="{D46F40E6-4A96-4ADE-8A54-2738E1A1683E}" presName="bgRect" presStyleLbl="bgShp" presStyleIdx="0" presStyleCnt="3"/>
      <dgm:spPr/>
      <dgm:t>
        <a:bodyPr/>
        <a:lstStyle/>
        <a:p>
          <a:endParaRPr lang="sr-Latn-CS"/>
        </a:p>
      </dgm:t>
    </dgm:pt>
    <dgm:pt modelId="{69EA5920-BFC2-4B57-B034-312915FAFA07}" type="pres">
      <dgm:prSet presAssocID="{D46F40E6-4A96-4ADE-8A54-2738E1A1683E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B52628B-8FA9-42DC-B0F6-5EB5DFF5F49E}" type="pres">
      <dgm:prSet presAssocID="{D46F40E6-4A96-4ADE-8A54-2738E1A1683E}" presName="spComp" presStyleCnt="0"/>
      <dgm:spPr/>
    </dgm:pt>
    <dgm:pt modelId="{FD7F74F4-F338-4DC0-8ABB-CDB4D177F359}" type="pres">
      <dgm:prSet presAssocID="{D46F40E6-4A96-4ADE-8A54-2738E1A1683E}" presName="vSp" presStyleCnt="0"/>
      <dgm:spPr/>
    </dgm:pt>
    <dgm:pt modelId="{D59B9C63-0D55-4EDD-B54A-36CFEE7B85DD}" type="pres">
      <dgm:prSet presAssocID="{BF877531-F575-4F3C-A78D-B492A6BD4A35}" presName="rectComp" presStyleCnt="0"/>
      <dgm:spPr/>
    </dgm:pt>
    <dgm:pt modelId="{D045D016-1AB7-4925-A2CC-B5237E9F2C71}" type="pres">
      <dgm:prSet presAssocID="{BF877531-F575-4F3C-A78D-B492A6BD4A35}" presName="bgRect" presStyleLbl="bgShp" presStyleIdx="1" presStyleCnt="3"/>
      <dgm:spPr/>
      <dgm:t>
        <a:bodyPr/>
        <a:lstStyle/>
        <a:p>
          <a:endParaRPr lang="sr-Latn-CS"/>
        </a:p>
      </dgm:t>
    </dgm:pt>
    <dgm:pt modelId="{FB0CD9C7-5667-492B-95E5-499839B7788C}" type="pres">
      <dgm:prSet presAssocID="{BF877531-F575-4F3C-A78D-B492A6BD4A35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77D866D-7E53-4C0C-8210-68B9F656EC26}" type="pres">
      <dgm:prSet presAssocID="{BF877531-F575-4F3C-A78D-B492A6BD4A35}" presName="spComp" presStyleCnt="0"/>
      <dgm:spPr/>
    </dgm:pt>
    <dgm:pt modelId="{9EFAAAC1-403D-4E31-9C50-1CD95F487B11}" type="pres">
      <dgm:prSet presAssocID="{BF877531-F575-4F3C-A78D-B492A6BD4A35}" presName="vSp" presStyleCnt="0"/>
      <dgm:spPr/>
    </dgm:pt>
    <dgm:pt modelId="{CC69F64B-6472-4792-8E4A-6134A6FECDCB}" type="pres">
      <dgm:prSet presAssocID="{855E651B-ECDB-4C1F-B914-F5A393994C8D}" presName="rectComp" presStyleCnt="0"/>
      <dgm:spPr/>
    </dgm:pt>
    <dgm:pt modelId="{67AC4EA6-B38A-45D9-963B-AA396D5F59CC}" type="pres">
      <dgm:prSet presAssocID="{855E651B-ECDB-4C1F-B914-F5A393994C8D}" presName="bgRect" presStyleLbl="bgShp" presStyleIdx="2" presStyleCnt="3"/>
      <dgm:spPr/>
      <dgm:t>
        <a:bodyPr/>
        <a:lstStyle/>
        <a:p>
          <a:endParaRPr lang="sr-Latn-CS"/>
        </a:p>
      </dgm:t>
    </dgm:pt>
    <dgm:pt modelId="{B4311583-1F70-4FD7-B7C2-92CFD3F527A6}" type="pres">
      <dgm:prSet presAssocID="{855E651B-ECDB-4C1F-B914-F5A393994C8D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73198957-A0B4-4907-A8B1-A4E10162FA19}" type="presOf" srcId="{D46F40E6-4A96-4ADE-8A54-2738E1A1683E}" destId="{69EA5920-BFC2-4B57-B034-312915FAFA07}" srcOrd="1" destOrd="0" presId="urn:microsoft.com/office/officeart/2005/8/layout/hierarchy6"/>
    <dgm:cxn modelId="{0B846C68-EDF9-42FC-9777-F027E0C449A4}" srcId="{EDC67926-3EF8-4F98-86B3-9F129084F3B0}" destId="{7B7363E6-86D0-4987-84CF-938D6E504FE1}" srcOrd="0" destOrd="0" parTransId="{78852F05-347B-4499-978C-443A7B299DA6}" sibTransId="{698355BC-0FEA-4363-A846-93CDF0879A8A}"/>
    <dgm:cxn modelId="{2266DF06-5F8E-4965-88BE-C653FDB949AD}" type="presOf" srcId="{7F51D4C6-9AA9-4F0A-90E5-2DBD99EE4BF0}" destId="{90056B21-2DE7-44FD-8122-885A3FF30C71}" srcOrd="0" destOrd="0" presId="urn:microsoft.com/office/officeart/2005/8/layout/hierarchy6"/>
    <dgm:cxn modelId="{BFB4BD69-71C6-4169-87C7-7DCD85E2B889}" type="presOf" srcId="{EDC67926-3EF8-4F98-86B3-9F129084F3B0}" destId="{6A7F0B50-B2DA-4BFD-BD6E-E7502B02D7B5}" srcOrd="0" destOrd="0" presId="urn:microsoft.com/office/officeart/2005/8/layout/hierarchy6"/>
    <dgm:cxn modelId="{108BB002-881F-402B-A482-18F3FECA7805}" type="presOf" srcId="{BF877531-F575-4F3C-A78D-B492A6BD4A35}" destId="{D045D016-1AB7-4925-A2CC-B5237E9F2C71}" srcOrd="0" destOrd="0" presId="urn:microsoft.com/office/officeart/2005/8/layout/hierarchy6"/>
    <dgm:cxn modelId="{15452C5C-6D93-4BE4-A76B-54E58F9F73BF}" type="presOf" srcId="{855E651B-ECDB-4C1F-B914-F5A393994C8D}" destId="{67AC4EA6-B38A-45D9-963B-AA396D5F59CC}" srcOrd="0" destOrd="0" presId="urn:microsoft.com/office/officeart/2005/8/layout/hierarchy6"/>
    <dgm:cxn modelId="{7D873679-FF50-4F65-A177-34180FF51457}" srcId="{7F51D4C6-9AA9-4F0A-90E5-2DBD99EE4BF0}" destId="{88CFEBFB-4A42-4CE9-8D52-DBDEEBD6F2E1}" srcOrd="1" destOrd="0" parTransId="{DE9C523D-5D1A-40C2-9169-2271FB028B5F}" sibTransId="{90661E80-4451-4390-95D8-851AB091DE21}"/>
    <dgm:cxn modelId="{F9EC9702-AD49-45DB-8123-22FD6EF935A0}" type="presOf" srcId="{BECE6D31-E04A-4514-9638-237FFC755BA0}" destId="{9FC3B4C7-C2D8-43C8-B8C3-AF4A2AB8F9DA}" srcOrd="0" destOrd="0" presId="urn:microsoft.com/office/officeart/2005/8/layout/hierarchy6"/>
    <dgm:cxn modelId="{85D8BB22-48A3-4DF5-AA98-3ACE93A638B0}" srcId="{88DC2078-F919-4BFB-819D-429105834A42}" destId="{BF877531-F575-4F3C-A78D-B492A6BD4A35}" srcOrd="2" destOrd="0" parTransId="{E4DEA81B-C90B-4BAA-8B27-D0E4F89F1583}" sibTransId="{63C428D0-8063-43D2-AD16-F924CA35A26F}"/>
    <dgm:cxn modelId="{4DDEC3F6-DB67-497E-9696-D0A4F9F96948}" type="presOf" srcId="{BF877531-F575-4F3C-A78D-B492A6BD4A35}" destId="{FB0CD9C7-5667-492B-95E5-499839B7788C}" srcOrd="1" destOrd="0" presId="urn:microsoft.com/office/officeart/2005/8/layout/hierarchy6"/>
    <dgm:cxn modelId="{BFBCDF72-5BE6-4689-880E-6B629164F873}" srcId="{88DC2078-F919-4BFB-819D-429105834A42}" destId="{D46F40E6-4A96-4ADE-8A54-2738E1A1683E}" srcOrd="1" destOrd="0" parTransId="{6987F3D2-B178-435E-9A2F-FF0D557FF593}" sibTransId="{8867AD93-D580-4872-A918-AAB76597103E}"/>
    <dgm:cxn modelId="{DB694F2C-025B-47BE-97DE-4CE3F310CE7F}" srcId="{88CFEBFB-4A42-4CE9-8D52-DBDEEBD6F2E1}" destId="{CC568AA2-3739-4A5C-B0D9-D3163D09B376}" srcOrd="0" destOrd="0" parTransId="{3ED24379-82C3-4473-BA90-B67594B8A81B}" sibTransId="{19D7AA40-0091-4DA3-961F-F8994FCAB4B4}"/>
    <dgm:cxn modelId="{F19DEF8E-9C53-46E9-B861-EC03E8BBF459}" srcId="{88DC2078-F919-4BFB-819D-429105834A42}" destId="{7F51D4C6-9AA9-4F0A-90E5-2DBD99EE4BF0}" srcOrd="0" destOrd="0" parTransId="{B0347E9B-721C-4E17-845D-498C2D58809E}" sibTransId="{2042DBB6-7372-4C2B-88EA-61E7BE4687C6}"/>
    <dgm:cxn modelId="{BEA7B157-22FB-483C-B4E3-E50E3B87A75D}" srcId="{7F51D4C6-9AA9-4F0A-90E5-2DBD99EE4BF0}" destId="{EDC67926-3EF8-4F98-86B3-9F129084F3B0}" srcOrd="0" destOrd="0" parTransId="{1BF7AD20-CB3C-429B-9541-067390C27AB0}" sibTransId="{63109AFC-E62A-4E1B-A625-2BDE32C3BE18}"/>
    <dgm:cxn modelId="{87B24D26-1ACA-432A-AFAE-F68259E867FB}" type="presOf" srcId="{1BF7AD20-CB3C-429B-9541-067390C27AB0}" destId="{D9E96368-65C2-4E87-A02A-99972324BE50}" srcOrd="0" destOrd="0" presId="urn:microsoft.com/office/officeart/2005/8/layout/hierarchy6"/>
    <dgm:cxn modelId="{5F53F8C7-FE32-4841-85E1-3D0E37E64EC2}" srcId="{88DC2078-F919-4BFB-819D-429105834A42}" destId="{855E651B-ECDB-4C1F-B914-F5A393994C8D}" srcOrd="3" destOrd="0" parTransId="{8419AA02-5586-4AA9-A446-B44B6CF43E6D}" sibTransId="{3643B4AD-0A86-4069-9971-AA78074E6CAC}"/>
    <dgm:cxn modelId="{CBF39D97-D996-4AAE-B1B9-CD49BC1D4E17}" type="presOf" srcId="{CC568AA2-3739-4A5C-B0D9-D3163D09B376}" destId="{DDF9852D-12BB-4BE0-82E5-C82C13A22496}" srcOrd="0" destOrd="0" presId="urn:microsoft.com/office/officeart/2005/8/layout/hierarchy6"/>
    <dgm:cxn modelId="{3B16922A-DDE8-4AA6-BA60-AB6CAFA16561}" srcId="{EDC67926-3EF8-4F98-86B3-9F129084F3B0}" destId="{88686D19-D911-4255-AFD8-3D5582016023}" srcOrd="1" destOrd="0" parTransId="{BECE6D31-E04A-4514-9638-237FFC755BA0}" sibTransId="{2AFADA7A-FEC4-4B1D-A59E-67AAF0D85156}"/>
    <dgm:cxn modelId="{E10424DE-9FC7-449C-BF1A-F24921A202E4}" type="presOf" srcId="{88CFEBFB-4A42-4CE9-8D52-DBDEEBD6F2E1}" destId="{818CE695-D389-4C6C-9DBA-9A6C99E089E1}" srcOrd="0" destOrd="0" presId="urn:microsoft.com/office/officeart/2005/8/layout/hierarchy6"/>
    <dgm:cxn modelId="{A4C62FB1-90E9-4464-A420-425E7E1A9DB8}" type="presOf" srcId="{88686D19-D911-4255-AFD8-3D5582016023}" destId="{8FB6F17C-4323-4BC3-8B9C-4C202F0A26A7}" srcOrd="0" destOrd="0" presId="urn:microsoft.com/office/officeart/2005/8/layout/hierarchy6"/>
    <dgm:cxn modelId="{BCA0083E-B0E7-431B-8CD3-74C41D0873A8}" type="presOf" srcId="{855E651B-ECDB-4C1F-B914-F5A393994C8D}" destId="{B4311583-1F70-4FD7-B7C2-92CFD3F527A6}" srcOrd="1" destOrd="0" presId="urn:microsoft.com/office/officeart/2005/8/layout/hierarchy6"/>
    <dgm:cxn modelId="{F1D4BB88-B838-488F-9C56-407E7D3AA2E3}" type="presOf" srcId="{3ED24379-82C3-4473-BA90-B67594B8A81B}" destId="{B20EE220-6709-40F0-B091-6F57B6B3A684}" srcOrd="0" destOrd="0" presId="urn:microsoft.com/office/officeart/2005/8/layout/hierarchy6"/>
    <dgm:cxn modelId="{A722D06A-0937-43C8-9F84-97B49CB679F5}" type="presOf" srcId="{88DC2078-F919-4BFB-819D-429105834A42}" destId="{88D3ACF3-0DDB-4442-994D-FEE2AB021690}" srcOrd="0" destOrd="0" presId="urn:microsoft.com/office/officeart/2005/8/layout/hierarchy6"/>
    <dgm:cxn modelId="{08A7E4CB-F69C-4F0E-8382-F03FB70B75D3}" type="presOf" srcId="{DE9C523D-5D1A-40C2-9169-2271FB028B5F}" destId="{94CA5C3B-CBE5-46C1-9DA4-021DD502AEC3}" srcOrd="0" destOrd="0" presId="urn:microsoft.com/office/officeart/2005/8/layout/hierarchy6"/>
    <dgm:cxn modelId="{6E6FA274-234C-4FA2-9A60-6F45A700BABD}" type="presOf" srcId="{7B7363E6-86D0-4987-84CF-938D6E504FE1}" destId="{08CA5AE7-78F5-45C6-B5DB-F584868C0C03}" srcOrd="0" destOrd="0" presId="urn:microsoft.com/office/officeart/2005/8/layout/hierarchy6"/>
    <dgm:cxn modelId="{F2FC18A0-D34E-4C21-B412-FE2053ED7ACC}" type="presOf" srcId="{78852F05-347B-4499-978C-443A7B299DA6}" destId="{25EEBBFD-4CB5-4DAC-A278-01B4AEB3E590}" srcOrd="0" destOrd="0" presId="urn:microsoft.com/office/officeart/2005/8/layout/hierarchy6"/>
    <dgm:cxn modelId="{E422845D-6CCF-4F11-B564-C325F9D083C2}" type="presOf" srcId="{D46F40E6-4A96-4ADE-8A54-2738E1A1683E}" destId="{2A8A766F-8ED9-493A-9B67-36B59B0E29BF}" srcOrd="0" destOrd="0" presId="urn:microsoft.com/office/officeart/2005/8/layout/hierarchy6"/>
    <dgm:cxn modelId="{FA695405-31F6-4B31-BED0-4660CF7DB648}" type="presParOf" srcId="{88D3ACF3-0DDB-4442-994D-FEE2AB021690}" destId="{1376FE55-E8B8-466D-800C-34CB5EA3D929}" srcOrd="0" destOrd="0" presId="urn:microsoft.com/office/officeart/2005/8/layout/hierarchy6"/>
    <dgm:cxn modelId="{A5A11816-5F81-4B94-950A-FF3E336E18F5}" type="presParOf" srcId="{1376FE55-E8B8-466D-800C-34CB5EA3D929}" destId="{58AD66F9-C445-42D9-89E0-6FF383FD4BF5}" srcOrd="0" destOrd="0" presId="urn:microsoft.com/office/officeart/2005/8/layout/hierarchy6"/>
    <dgm:cxn modelId="{B9B98A65-E0F7-452D-8386-0C4BEDBDEC7D}" type="presParOf" srcId="{1376FE55-E8B8-466D-800C-34CB5EA3D929}" destId="{C8A3AE1A-B4A1-4C63-B708-0CB85FB3DE9A}" srcOrd="1" destOrd="0" presId="urn:microsoft.com/office/officeart/2005/8/layout/hierarchy6"/>
    <dgm:cxn modelId="{7BA201EC-BDB5-46F8-9E8F-DF8990635D1B}" type="presParOf" srcId="{C8A3AE1A-B4A1-4C63-B708-0CB85FB3DE9A}" destId="{9D3F3720-6BBF-4B55-99E0-916464D0CEDB}" srcOrd="0" destOrd="0" presId="urn:microsoft.com/office/officeart/2005/8/layout/hierarchy6"/>
    <dgm:cxn modelId="{AAE989B8-06C5-4D24-BAAE-C214C5F9A390}" type="presParOf" srcId="{9D3F3720-6BBF-4B55-99E0-916464D0CEDB}" destId="{90056B21-2DE7-44FD-8122-885A3FF30C71}" srcOrd="0" destOrd="0" presId="urn:microsoft.com/office/officeart/2005/8/layout/hierarchy6"/>
    <dgm:cxn modelId="{4A694A98-155A-4271-B7D7-68EBFF09FD53}" type="presParOf" srcId="{9D3F3720-6BBF-4B55-99E0-916464D0CEDB}" destId="{B396ACE3-C9F3-40C1-B248-D730288EE1E1}" srcOrd="1" destOrd="0" presId="urn:microsoft.com/office/officeart/2005/8/layout/hierarchy6"/>
    <dgm:cxn modelId="{7A15F70A-2536-4E10-BBBB-2B5669C9BD0B}" type="presParOf" srcId="{B396ACE3-C9F3-40C1-B248-D730288EE1E1}" destId="{D9E96368-65C2-4E87-A02A-99972324BE50}" srcOrd="0" destOrd="0" presId="urn:microsoft.com/office/officeart/2005/8/layout/hierarchy6"/>
    <dgm:cxn modelId="{54F0D745-CBDB-497F-A1CC-CB3FB1A4D563}" type="presParOf" srcId="{B396ACE3-C9F3-40C1-B248-D730288EE1E1}" destId="{3803A425-45E5-47D6-8290-D8C561B955A6}" srcOrd="1" destOrd="0" presId="urn:microsoft.com/office/officeart/2005/8/layout/hierarchy6"/>
    <dgm:cxn modelId="{69152B11-34CB-4D38-B81A-D0092A573502}" type="presParOf" srcId="{3803A425-45E5-47D6-8290-D8C561B955A6}" destId="{6A7F0B50-B2DA-4BFD-BD6E-E7502B02D7B5}" srcOrd="0" destOrd="0" presId="urn:microsoft.com/office/officeart/2005/8/layout/hierarchy6"/>
    <dgm:cxn modelId="{39E13302-D476-4D0F-B6F8-56AEB62733CD}" type="presParOf" srcId="{3803A425-45E5-47D6-8290-D8C561B955A6}" destId="{74649E07-89B0-4555-9012-A2F0E9CACB71}" srcOrd="1" destOrd="0" presId="urn:microsoft.com/office/officeart/2005/8/layout/hierarchy6"/>
    <dgm:cxn modelId="{47628284-1349-4A09-B816-9240AF3FCCB5}" type="presParOf" srcId="{74649E07-89B0-4555-9012-A2F0E9CACB71}" destId="{25EEBBFD-4CB5-4DAC-A278-01B4AEB3E590}" srcOrd="0" destOrd="0" presId="urn:microsoft.com/office/officeart/2005/8/layout/hierarchy6"/>
    <dgm:cxn modelId="{BAE4C676-07C6-4F7B-9825-1CFFEDE60CE7}" type="presParOf" srcId="{74649E07-89B0-4555-9012-A2F0E9CACB71}" destId="{8928B39A-682E-43B0-9819-2F0BE145C0B8}" srcOrd="1" destOrd="0" presId="urn:microsoft.com/office/officeart/2005/8/layout/hierarchy6"/>
    <dgm:cxn modelId="{142EACFF-3925-4954-BC67-1FB119058B67}" type="presParOf" srcId="{8928B39A-682E-43B0-9819-2F0BE145C0B8}" destId="{08CA5AE7-78F5-45C6-B5DB-F584868C0C03}" srcOrd="0" destOrd="0" presId="urn:microsoft.com/office/officeart/2005/8/layout/hierarchy6"/>
    <dgm:cxn modelId="{C48FE05B-F5DA-4008-A089-2010F08FA112}" type="presParOf" srcId="{8928B39A-682E-43B0-9819-2F0BE145C0B8}" destId="{822DC629-D7E5-4378-B21D-0EA5707115C4}" srcOrd="1" destOrd="0" presId="urn:microsoft.com/office/officeart/2005/8/layout/hierarchy6"/>
    <dgm:cxn modelId="{B26FFBDB-4652-49F0-91D9-3011C9086D6F}" type="presParOf" srcId="{74649E07-89B0-4555-9012-A2F0E9CACB71}" destId="{9FC3B4C7-C2D8-43C8-B8C3-AF4A2AB8F9DA}" srcOrd="2" destOrd="0" presId="urn:microsoft.com/office/officeart/2005/8/layout/hierarchy6"/>
    <dgm:cxn modelId="{7FDE54C9-36F7-4C5F-AD4E-B6B4CA7B062A}" type="presParOf" srcId="{74649E07-89B0-4555-9012-A2F0E9CACB71}" destId="{3825E30D-969A-4DB6-9EEE-72315CF34E59}" srcOrd="3" destOrd="0" presId="urn:microsoft.com/office/officeart/2005/8/layout/hierarchy6"/>
    <dgm:cxn modelId="{F7F002F8-822B-4E27-B18A-3D6E5A195931}" type="presParOf" srcId="{3825E30D-969A-4DB6-9EEE-72315CF34E59}" destId="{8FB6F17C-4323-4BC3-8B9C-4C202F0A26A7}" srcOrd="0" destOrd="0" presId="urn:microsoft.com/office/officeart/2005/8/layout/hierarchy6"/>
    <dgm:cxn modelId="{1FE2F3C3-4688-443D-BEFD-D305705E186F}" type="presParOf" srcId="{3825E30D-969A-4DB6-9EEE-72315CF34E59}" destId="{A478D2AF-5692-4F94-84E3-42C19BD43DD9}" srcOrd="1" destOrd="0" presId="urn:microsoft.com/office/officeart/2005/8/layout/hierarchy6"/>
    <dgm:cxn modelId="{F1835EB6-1132-459E-9682-0896D8D9AC3C}" type="presParOf" srcId="{B396ACE3-C9F3-40C1-B248-D730288EE1E1}" destId="{94CA5C3B-CBE5-46C1-9DA4-021DD502AEC3}" srcOrd="2" destOrd="0" presId="urn:microsoft.com/office/officeart/2005/8/layout/hierarchy6"/>
    <dgm:cxn modelId="{0FDAA135-69FB-4CA4-A82C-AE0D38C667FE}" type="presParOf" srcId="{B396ACE3-C9F3-40C1-B248-D730288EE1E1}" destId="{FE44944B-2B88-4D8C-9A36-A40199D94FBA}" srcOrd="3" destOrd="0" presId="urn:microsoft.com/office/officeart/2005/8/layout/hierarchy6"/>
    <dgm:cxn modelId="{6222049D-D86A-4763-9650-E6DD5411BB42}" type="presParOf" srcId="{FE44944B-2B88-4D8C-9A36-A40199D94FBA}" destId="{818CE695-D389-4C6C-9DBA-9A6C99E089E1}" srcOrd="0" destOrd="0" presId="urn:microsoft.com/office/officeart/2005/8/layout/hierarchy6"/>
    <dgm:cxn modelId="{3E903A38-DF67-4671-BD7F-AB318C71F5E8}" type="presParOf" srcId="{FE44944B-2B88-4D8C-9A36-A40199D94FBA}" destId="{5E724893-DB18-4996-B2D2-7F0C1C35C9A7}" srcOrd="1" destOrd="0" presId="urn:microsoft.com/office/officeart/2005/8/layout/hierarchy6"/>
    <dgm:cxn modelId="{87D94DAF-05C0-4FA1-81C0-4B6E633CED2A}" type="presParOf" srcId="{5E724893-DB18-4996-B2D2-7F0C1C35C9A7}" destId="{B20EE220-6709-40F0-B091-6F57B6B3A684}" srcOrd="0" destOrd="0" presId="urn:microsoft.com/office/officeart/2005/8/layout/hierarchy6"/>
    <dgm:cxn modelId="{9E7C4658-5CF2-43C9-8D4B-63BE8694B10D}" type="presParOf" srcId="{5E724893-DB18-4996-B2D2-7F0C1C35C9A7}" destId="{935650F9-BA4E-4E50-BFA9-D5BD1C58B8F5}" srcOrd="1" destOrd="0" presId="urn:microsoft.com/office/officeart/2005/8/layout/hierarchy6"/>
    <dgm:cxn modelId="{493E92CB-AACF-4959-8BC4-D6081E0FDE37}" type="presParOf" srcId="{935650F9-BA4E-4E50-BFA9-D5BD1C58B8F5}" destId="{DDF9852D-12BB-4BE0-82E5-C82C13A22496}" srcOrd="0" destOrd="0" presId="urn:microsoft.com/office/officeart/2005/8/layout/hierarchy6"/>
    <dgm:cxn modelId="{6F8A9BF6-C595-4ABC-B359-0629038F6243}" type="presParOf" srcId="{935650F9-BA4E-4E50-BFA9-D5BD1C58B8F5}" destId="{C2E2EEC6-EE11-44C0-9868-87CA6481103E}" srcOrd="1" destOrd="0" presId="urn:microsoft.com/office/officeart/2005/8/layout/hierarchy6"/>
    <dgm:cxn modelId="{0F354F3A-80F6-4D81-A109-FA537D7CF725}" type="presParOf" srcId="{88D3ACF3-0DDB-4442-994D-FEE2AB021690}" destId="{DBC61947-174A-4DC9-8E16-1E8CBB45EE47}" srcOrd="1" destOrd="0" presId="urn:microsoft.com/office/officeart/2005/8/layout/hierarchy6"/>
    <dgm:cxn modelId="{3E2F2655-86C5-4372-9601-75576AB17A40}" type="presParOf" srcId="{DBC61947-174A-4DC9-8E16-1E8CBB45EE47}" destId="{666112DA-33D5-480B-827A-184F9D6F11E1}" srcOrd="0" destOrd="0" presId="urn:microsoft.com/office/officeart/2005/8/layout/hierarchy6"/>
    <dgm:cxn modelId="{D484D0B6-4F0D-4DDF-9C34-8D89DA6D85EB}" type="presParOf" srcId="{666112DA-33D5-480B-827A-184F9D6F11E1}" destId="{2A8A766F-8ED9-493A-9B67-36B59B0E29BF}" srcOrd="0" destOrd="0" presId="urn:microsoft.com/office/officeart/2005/8/layout/hierarchy6"/>
    <dgm:cxn modelId="{57FAE0AA-976B-4AC6-A2CF-75ABDCD79191}" type="presParOf" srcId="{666112DA-33D5-480B-827A-184F9D6F11E1}" destId="{69EA5920-BFC2-4B57-B034-312915FAFA07}" srcOrd="1" destOrd="0" presId="urn:microsoft.com/office/officeart/2005/8/layout/hierarchy6"/>
    <dgm:cxn modelId="{C684D077-B00A-400C-919D-375D0A1D6C65}" type="presParOf" srcId="{DBC61947-174A-4DC9-8E16-1E8CBB45EE47}" destId="{9B52628B-8FA9-42DC-B0F6-5EB5DFF5F49E}" srcOrd="1" destOrd="0" presId="urn:microsoft.com/office/officeart/2005/8/layout/hierarchy6"/>
    <dgm:cxn modelId="{64BFC14F-769F-4DC8-B696-FDEA65C20662}" type="presParOf" srcId="{9B52628B-8FA9-42DC-B0F6-5EB5DFF5F49E}" destId="{FD7F74F4-F338-4DC0-8ABB-CDB4D177F359}" srcOrd="0" destOrd="0" presId="urn:microsoft.com/office/officeart/2005/8/layout/hierarchy6"/>
    <dgm:cxn modelId="{6CBAD9DE-2F23-45FD-9EB5-FBD80ACFE717}" type="presParOf" srcId="{DBC61947-174A-4DC9-8E16-1E8CBB45EE47}" destId="{D59B9C63-0D55-4EDD-B54A-36CFEE7B85DD}" srcOrd="2" destOrd="0" presId="urn:microsoft.com/office/officeart/2005/8/layout/hierarchy6"/>
    <dgm:cxn modelId="{C072B1E6-D0B3-49B9-9582-C742094EEE0B}" type="presParOf" srcId="{D59B9C63-0D55-4EDD-B54A-36CFEE7B85DD}" destId="{D045D016-1AB7-4925-A2CC-B5237E9F2C71}" srcOrd="0" destOrd="0" presId="urn:microsoft.com/office/officeart/2005/8/layout/hierarchy6"/>
    <dgm:cxn modelId="{31C6A469-35C3-444A-8BC4-2511E918AE1F}" type="presParOf" srcId="{D59B9C63-0D55-4EDD-B54A-36CFEE7B85DD}" destId="{FB0CD9C7-5667-492B-95E5-499839B7788C}" srcOrd="1" destOrd="0" presId="urn:microsoft.com/office/officeart/2005/8/layout/hierarchy6"/>
    <dgm:cxn modelId="{8D5A8BC9-2F1A-4712-934E-BB4FA7BC91AE}" type="presParOf" srcId="{DBC61947-174A-4DC9-8E16-1E8CBB45EE47}" destId="{277D866D-7E53-4C0C-8210-68B9F656EC26}" srcOrd="3" destOrd="0" presId="urn:microsoft.com/office/officeart/2005/8/layout/hierarchy6"/>
    <dgm:cxn modelId="{150ABA8D-F78C-4D00-9015-F5D272E3A06A}" type="presParOf" srcId="{277D866D-7E53-4C0C-8210-68B9F656EC26}" destId="{9EFAAAC1-403D-4E31-9C50-1CD95F487B11}" srcOrd="0" destOrd="0" presId="urn:microsoft.com/office/officeart/2005/8/layout/hierarchy6"/>
    <dgm:cxn modelId="{5EB16BE8-439D-4697-B2D6-010B5D36AC6C}" type="presParOf" srcId="{DBC61947-174A-4DC9-8E16-1E8CBB45EE47}" destId="{CC69F64B-6472-4792-8E4A-6134A6FECDCB}" srcOrd="4" destOrd="0" presId="urn:microsoft.com/office/officeart/2005/8/layout/hierarchy6"/>
    <dgm:cxn modelId="{2CEF766D-15FA-4857-887F-EDA965E6B2E5}" type="presParOf" srcId="{CC69F64B-6472-4792-8E4A-6134A6FECDCB}" destId="{67AC4EA6-B38A-45D9-963B-AA396D5F59CC}" srcOrd="0" destOrd="0" presId="urn:microsoft.com/office/officeart/2005/8/layout/hierarchy6"/>
    <dgm:cxn modelId="{06B6A37E-B76B-4F4B-B7B3-7220F3999FF5}" type="presParOf" srcId="{CC69F64B-6472-4792-8E4A-6134A6FECDCB}" destId="{B4311583-1F70-4FD7-B7C2-92CFD3F527A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C4EA6-B38A-45D9-963B-AA396D5F59CC}">
      <dsp:nvSpPr>
        <dsp:cNvPr id="0" name=""/>
        <dsp:cNvSpPr/>
      </dsp:nvSpPr>
      <dsp:spPr>
        <a:xfrm>
          <a:off x="0" y="1550162"/>
          <a:ext cx="6096000" cy="6634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300" kern="1200" dirty="0" smtClean="0"/>
            <a:t>Level 1</a:t>
          </a:r>
          <a:endParaRPr lang="sr-Latn-CS" sz="2300" kern="1200" dirty="0"/>
        </a:p>
      </dsp:txBody>
      <dsp:txXfrm>
        <a:off x="0" y="1550162"/>
        <a:ext cx="1828800" cy="663496"/>
      </dsp:txXfrm>
    </dsp:sp>
    <dsp:sp modelId="{D045D016-1AB7-4925-A2CC-B5237E9F2C71}">
      <dsp:nvSpPr>
        <dsp:cNvPr id="0" name=""/>
        <dsp:cNvSpPr/>
      </dsp:nvSpPr>
      <dsp:spPr>
        <a:xfrm>
          <a:off x="0" y="775540"/>
          <a:ext cx="6096000" cy="6634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300" kern="1200" dirty="0" smtClean="0"/>
            <a:t>Level 2</a:t>
          </a:r>
          <a:endParaRPr lang="sr-Latn-CS" sz="2300" kern="1200" dirty="0"/>
        </a:p>
      </dsp:txBody>
      <dsp:txXfrm>
        <a:off x="0" y="775540"/>
        <a:ext cx="1828800" cy="663496"/>
      </dsp:txXfrm>
    </dsp:sp>
    <dsp:sp modelId="{2A8A766F-8ED9-493A-9B67-36B59B0E29BF}">
      <dsp:nvSpPr>
        <dsp:cNvPr id="0" name=""/>
        <dsp:cNvSpPr/>
      </dsp:nvSpPr>
      <dsp:spPr>
        <a:xfrm>
          <a:off x="0" y="918"/>
          <a:ext cx="6096000" cy="6634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300" kern="1200" dirty="0" smtClean="0"/>
            <a:t>Level 3</a:t>
          </a:r>
          <a:endParaRPr lang="sr-Latn-CS" sz="2300" kern="1200" dirty="0"/>
        </a:p>
      </dsp:txBody>
      <dsp:txXfrm>
        <a:off x="0" y="918"/>
        <a:ext cx="1828800" cy="663496"/>
      </dsp:txXfrm>
    </dsp:sp>
    <dsp:sp modelId="{90056B21-2DE7-44FD-8122-885A3FF30C71}">
      <dsp:nvSpPr>
        <dsp:cNvPr id="0" name=""/>
        <dsp:cNvSpPr/>
      </dsp:nvSpPr>
      <dsp:spPr>
        <a:xfrm>
          <a:off x="3755588" y="56481"/>
          <a:ext cx="833437" cy="555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>
              <a:solidFill>
                <a:schemeClr val="bg1"/>
              </a:solidFill>
            </a:rPr>
            <a:t>Sent</a:t>
          </a:r>
          <a:endParaRPr lang="sr-Latn-CS" sz="2000" kern="1200" dirty="0">
            <a:solidFill>
              <a:schemeClr val="bg1"/>
            </a:solidFill>
          </a:endParaRPr>
        </a:p>
      </dsp:txBody>
      <dsp:txXfrm>
        <a:off x="3771862" y="72755"/>
        <a:ext cx="800889" cy="523077"/>
      </dsp:txXfrm>
    </dsp:sp>
    <dsp:sp modelId="{D9E96368-65C2-4E87-A02A-99972324BE50}">
      <dsp:nvSpPr>
        <dsp:cNvPr id="0" name=""/>
        <dsp:cNvSpPr/>
      </dsp:nvSpPr>
      <dsp:spPr>
        <a:xfrm>
          <a:off x="3359705" y="612106"/>
          <a:ext cx="812601" cy="222250"/>
        </a:xfrm>
        <a:custGeom>
          <a:avLst/>
          <a:gdLst/>
          <a:ahLst/>
          <a:cxnLst/>
          <a:rect l="0" t="0" r="0" b="0"/>
          <a:pathLst>
            <a:path>
              <a:moveTo>
                <a:pt x="812601" y="0"/>
              </a:moveTo>
              <a:lnTo>
                <a:pt x="812601" y="111125"/>
              </a:lnTo>
              <a:lnTo>
                <a:pt x="0" y="111125"/>
              </a:lnTo>
              <a:lnTo>
                <a:pt x="0" y="22225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F0B50-B2DA-4BFD-BD6E-E7502B02D7B5}">
      <dsp:nvSpPr>
        <dsp:cNvPr id="0" name=""/>
        <dsp:cNvSpPr/>
      </dsp:nvSpPr>
      <dsp:spPr>
        <a:xfrm>
          <a:off x="2942986" y="834356"/>
          <a:ext cx="833437" cy="555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>
              <a:solidFill>
                <a:schemeClr val="bg1"/>
              </a:solidFill>
            </a:rPr>
            <a:t>NP</a:t>
          </a:r>
          <a:endParaRPr lang="sr-Latn-CS" sz="2000" kern="1200" dirty="0">
            <a:solidFill>
              <a:schemeClr val="bg1"/>
            </a:solidFill>
          </a:endParaRPr>
        </a:p>
      </dsp:txBody>
      <dsp:txXfrm>
        <a:off x="2959260" y="850630"/>
        <a:ext cx="800889" cy="523077"/>
      </dsp:txXfrm>
    </dsp:sp>
    <dsp:sp modelId="{25EEBBFD-4CB5-4DAC-A278-01B4AEB3E590}">
      <dsp:nvSpPr>
        <dsp:cNvPr id="0" name=""/>
        <dsp:cNvSpPr/>
      </dsp:nvSpPr>
      <dsp:spPr>
        <a:xfrm>
          <a:off x="2817971" y="1389981"/>
          <a:ext cx="541734" cy="222250"/>
        </a:xfrm>
        <a:custGeom>
          <a:avLst/>
          <a:gdLst/>
          <a:ahLst/>
          <a:cxnLst/>
          <a:rect l="0" t="0" r="0" b="0"/>
          <a:pathLst>
            <a:path>
              <a:moveTo>
                <a:pt x="541734" y="0"/>
              </a:moveTo>
              <a:lnTo>
                <a:pt x="541734" y="111125"/>
              </a:lnTo>
              <a:lnTo>
                <a:pt x="0" y="111125"/>
              </a:lnTo>
              <a:lnTo>
                <a:pt x="0" y="22225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A5AE7-78F5-45C6-B5DB-F584868C0C03}">
      <dsp:nvSpPr>
        <dsp:cNvPr id="0" name=""/>
        <dsp:cNvSpPr/>
      </dsp:nvSpPr>
      <dsp:spPr>
        <a:xfrm>
          <a:off x="2401252" y="1612231"/>
          <a:ext cx="833437" cy="555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>
              <a:solidFill>
                <a:schemeClr val="bg1"/>
              </a:solidFill>
            </a:rPr>
            <a:t>The </a:t>
          </a:r>
          <a:endParaRPr lang="sr-Latn-CS" sz="2000" kern="1200" dirty="0">
            <a:solidFill>
              <a:schemeClr val="bg1"/>
            </a:solidFill>
          </a:endParaRPr>
        </a:p>
      </dsp:txBody>
      <dsp:txXfrm>
        <a:off x="2417526" y="1628505"/>
        <a:ext cx="800889" cy="523077"/>
      </dsp:txXfrm>
    </dsp:sp>
    <dsp:sp modelId="{9FC3B4C7-C2D8-43C8-B8C3-AF4A2AB8F9DA}">
      <dsp:nvSpPr>
        <dsp:cNvPr id="0" name=""/>
        <dsp:cNvSpPr/>
      </dsp:nvSpPr>
      <dsp:spPr>
        <a:xfrm>
          <a:off x="3359705" y="1389981"/>
          <a:ext cx="541734" cy="222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125"/>
              </a:lnTo>
              <a:lnTo>
                <a:pt x="541734" y="111125"/>
              </a:lnTo>
              <a:lnTo>
                <a:pt x="541734" y="22225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6F17C-4323-4BC3-8B9C-4C202F0A26A7}">
      <dsp:nvSpPr>
        <dsp:cNvPr id="0" name=""/>
        <dsp:cNvSpPr/>
      </dsp:nvSpPr>
      <dsp:spPr>
        <a:xfrm>
          <a:off x="3484721" y="1612231"/>
          <a:ext cx="833437" cy="555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>
              <a:solidFill>
                <a:schemeClr val="bg1"/>
              </a:solidFill>
            </a:rPr>
            <a:t>chalk </a:t>
          </a:r>
          <a:endParaRPr lang="sr-Latn-CS" sz="2000" kern="1200" dirty="0">
            <a:solidFill>
              <a:schemeClr val="bg1"/>
            </a:solidFill>
          </a:endParaRPr>
        </a:p>
      </dsp:txBody>
      <dsp:txXfrm>
        <a:off x="3500995" y="1628505"/>
        <a:ext cx="800889" cy="523077"/>
      </dsp:txXfrm>
    </dsp:sp>
    <dsp:sp modelId="{94CA5C3B-CBE5-46C1-9DA4-021DD502AEC3}">
      <dsp:nvSpPr>
        <dsp:cNvPr id="0" name=""/>
        <dsp:cNvSpPr/>
      </dsp:nvSpPr>
      <dsp:spPr>
        <a:xfrm>
          <a:off x="4172307" y="612106"/>
          <a:ext cx="812601" cy="222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125"/>
              </a:lnTo>
              <a:lnTo>
                <a:pt x="812601" y="111125"/>
              </a:lnTo>
              <a:lnTo>
                <a:pt x="812601" y="22225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CE695-D389-4C6C-9DBA-9A6C99E089E1}">
      <dsp:nvSpPr>
        <dsp:cNvPr id="0" name=""/>
        <dsp:cNvSpPr/>
      </dsp:nvSpPr>
      <dsp:spPr>
        <a:xfrm>
          <a:off x="4568190" y="834356"/>
          <a:ext cx="833437" cy="555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>
              <a:solidFill>
                <a:schemeClr val="bg1"/>
              </a:solidFill>
            </a:rPr>
            <a:t>VP</a:t>
          </a:r>
          <a:endParaRPr lang="sr-Latn-CS" sz="2000" kern="1200" dirty="0">
            <a:solidFill>
              <a:schemeClr val="bg1"/>
            </a:solidFill>
          </a:endParaRPr>
        </a:p>
      </dsp:txBody>
      <dsp:txXfrm>
        <a:off x="4584464" y="850630"/>
        <a:ext cx="800889" cy="523077"/>
      </dsp:txXfrm>
    </dsp:sp>
    <dsp:sp modelId="{B20EE220-6709-40F0-B091-6F57B6B3A684}">
      <dsp:nvSpPr>
        <dsp:cNvPr id="0" name=""/>
        <dsp:cNvSpPr/>
      </dsp:nvSpPr>
      <dsp:spPr>
        <a:xfrm>
          <a:off x="4939188" y="1389981"/>
          <a:ext cx="91440" cy="2222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25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9852D-12BB-4BE0-82E5-C82C13A22496}">
      <dsp:nvSpPr>
        <dsp:cNvPr id="0" name=""/>
        <dsp:cNvSpPr/>
      </dsp:nvSpPr>
      <dsp:spPr>
        <a:xfrm>
          <a:off x="4568190" y="1612231"/>
          <a:ext cx="833437" cy="555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>
              <a:solidFill>
                <a:schemeClr val="bg1"/>
              </a:solidFill>
            </a:rPr>
            <a:t>writes</a:t>
          </a:r>
          <a:endParaRPr lang="sr-Latn-CS" sz="2000" kern="1200" dirty="0">
            <a:solidFill>
              <a:schemeClr val="bg1"/>
            </a:solidFill>
          </a:endParaRPr>
        </a:p>
      </dsp:txBody>
      <dsp:txXfrm>
        <a:off x="4584464" y="1628505"/>
        <a:ext cx="800889" cy="523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0323-ED60-483B-B8BA-8466FDD8129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B0F2F-7230-4D46-BF16-27ED00B34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6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Immediate Constituent analysis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5400" dirty="0" smtClean="0"/>
              <a:t>9.</a:t>
            </a:r>
            <a:r>
              <a:rPr lang="sr-Latn-CS" sz="2200" dirty="0" smtClean="0"/>
              <a:t> </a:t>
            </a:r>
            <a:endParaRPr lang="sr-Latn-C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CS" sz="2100" dirty="0" smtClean="0"/>
              <a:t>All previous examples have been analyzed in a way which reveals the proximity of elements, the order of their combinations and their status : </a:t>
            </a:r>
          </a:p>
          <a:p>
            <a:r>
              <a:rPr lang="sr-Latn-CS" sz="2100" dirty="0" smtClean="0">
                <a:solidFill>
                  <a:srgbClr val="FFC000"/>
                </a:solidFill>
              </a:rPr>
              <a:t>IMMEDIATE CONSTITUENT ANALYSIS </a:t>
            </a:r>
          </a:p>
          <a:p>
            <a:r>
              <a:rPr lang="sr-Latn-CS" sz="2100" dirty="0" smtClean="0">
                <a:solidFill>
                  <a:srgbClr val="FFC000"/>
                </a:solidFill>
              </a:rPr>
              <a:t>Constitute</a:t>
            </a:r>
            <a:r>
              <a:rPr lang="sr-Latn-CS" sz="2100" dirty="0" smtClean="0"/>
              <a:t> = structure being analyzed</a:t>
            </a:r>
          </a:p>
          <a:p>
            <a:r>
              <a:rPr lang="sr-Latn-CS" sz="2100" dirty="0" smtClean="0">
                <a:solidFill>
                  <a:srgbClr val="FFC000"/>
                </a:solidFill>
              </a:rPr>
              <a:t>Constituent</a:t>
            </a:r>
            <a:r>
              <a:rPr lang="sr-Latn-CS" sz="2100" dirty="0" smtClean="0"/>
              <a:t>= element which results from the analyisis</a:t>
            </a:r>
          </a:p>
          <a:p>
            <a:r>
              <a:rPr lang="sr-Latn-CS" sz="2100" dirty="0" smtClean="0">
                <a:solidFill>
                  <a:srgbClr val="FFC000"/>
                </a:solidFill>
              </a:rPr>
              <a:t>Immediate constituent</a:t>
            </a:r>
            <a:r>
              <a:rPr lang="sr-Latn-CS" sz="2100" dirty="0" smtClean="0"/>
              <a:t>= at any given level of analysis, two immediate  parts of the whole  being separated by a</a:t>
            </a:r>
          </a:p>
          <a:p>
            <a:r>
              <a:rPr lang="sr-Latn-CS" sz="2100" dirty="0" smtClean="0">
                <a:solidFill>
                  <a:srgbClr val="FFC000"/>
                </a:solidFill>
              </a:rPr>
              <a:t>CUT</a:t>
            </a:r>
            <a:r>
              <a:rPr lang="sr-Latn-CS" sz="2100" dirty="0" smtClean="0"/>
              <a:t>= vertical line separating the constituents </a:t>
            </a:r>
          </a:p>
          <a:p>
            <a:r>
              <a:rPr lang="sr-Latn-CS" sz="2100" dirty="0" smtClean="0">
                <a:solidFill>
                  <a:srgbClr val="FFC000"/>
                </a:solidFill>
              </a:rPr>
              <a:t>Ultimate constituent</a:t>
            </a:r>
            <a:r>
              <a:rPr lang="sr-Latn-CS" sz="2100" dirty="0" smtClean="0"/>
              <a:t>= the constituent which, at the given level of analysis (syntactic, morphological) , cannot be analyzed any further </a:t>
            </a:r>
          </a:p>
          <a:p>
            <a:r>
              <a:rPr lang="sr-Latn-CS" sz="2100" dirty="0" smtClean="0">
                <a:solidFill>
                  <a:srgbClr val="FFC000"/>
                </a:solidFill>
              </a:rPr>
              <a:t>Discontinuous constituent </a:t>
            </a:r>
            <a:r>
              <a:rPr lang="sr-Latn-CS" sz="2100" dirty="0" smtClean="0"/>
              <a:t>= interrupted by another constituent </a:t>
            </a:r>
            <a:endParaRPr lang="sr-Latn-C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10.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E.g.    Is    John    coming</a:t>
            </a:r>
          </a:p>
          <a:p>
            <a:endParaRPr lang="sr-Latn-CS" dirty="0" smtClean="0"/>
          </a:p>
          <a:p>
            <a:r>
              <a:rPr lang="sr-Latn-CS" dirty="0" smtClean="0"/>
              <a:t>Because :    John    is  coming</a:t>
            </a:r>
          </a:p>
          <a:p>
            <a:endParaRPr lang="sr-Latn-CS" dirty="0" smtClean="0"/>
          </a:p>
          <a:p>
            <a:r>
              <a:rPr lang="sr-Latn-CS" dirty="0" smtClean="0"/>
              <a:t>  </a:t>
            </a:r>
            <a:r>
              <a:rPr lang="sr-Latn-CS" sz="2800" dirty="0" smtClean="0"/>
              <a:t>Little   Tommy   Tucker   sings   for  </a:t>
            </a:r>
            <a:r>
              <a:rPr lang="sr-Latn-CS" dirty="0" smtClean="0"/>
              <a:t>his   supper. </a:t>
            </a:r>
            <a:endParaRPr lang="sr-Latn-C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428860" y="221455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214546" y="2500306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857488" y="25003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500430" y="221455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86182" y="2500306"/>
            <a:ext cx="1285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2719137" y="2538663"/>
            <a:ext cx="1046747" cy="192505"/>
          </a:xfrm>
          <a:custGeom>
            <a:avLst/>
            <a:gdLst>
              <a:gd name="connsiteX0" fmla="*/ 0 w 1046747"/>
              <a:gd name="connsiteY0" fmla="*/ 0 h 192505"/>
              <a:gd name="connsiteX1" fmla="*/ 24063 w 1046747"/>
              <a:gd name="connsiteY1" fmla="*/ 36095 h 192505"/>
              <a:gd name="connsiteX2" fmla="*/ 96252 w 1046747"/>
              <a:gd name="connsiteY2" fmla="*/ 84221 h 192505"/>
              <a:gd name="connsiteX3" fmla="*/ 228600 w 1046747"/>
              <a:gd name="connsiteY3" fmla="*/ 132348 h 192505"/>
              <a:gd name="connsiteX4" fmla="*/ 336884 w 1046747"/>
              <a:gd name="connsiteY4" fmla="*/ 168442 h 192505"/>
              <a:gd name="connsiteX5" fmla="*/ 372979 w 1046747"/>
              <a:gd name="connsiteY5" fmla="*/ 180474 h 192505"/>
              <a:gd name="connsiteX6" fmla="*/ 421105 w 1046747"/>
              <a:gd name="connsiteY6" fmla="*/ 192505 h 192505"/>
              <a:gd name="connsiteX7" fmla="*/ 625642 w 1046747"/>
              <a:gd name="connsiteY7" fmla="*/ 180474 h 192505"/>
              <a:gd name="connsiteX8" fmla="*/ 733926 w 1046747"/>
              <a:gd name="connsiteY8" fmla="*/ 144379 h 192505"/>
              <a:gd name="connsiteX9" fmla="*/ 842210 w 1046747"/>
              <a:gd name="connsiteY9" fmla="*/ 108284 h 192505"/>
              <a:gd name="connsiteX10" fmla="*/ 878305 w 1046747"/>
              <a:gd name="connsiteY10" fmla="*/ 96253 h 192505"/>
              <a:gd name="connsiteX11" fmla="*/ 914400 w 1046747"/>
              <a:gd name="connsiteY11" fmla="*/ 72190 h 192505"/>
              <a:gd name="connsiteX12" fmla="*/ 986589 w 1046747"/>
              <a:gd name="connsiteY12" fmla="*/ 48126 h 192505"/>
              <a:gd name="connsiteX13" fmla="*/ 1046747 w 1046747"/>
              <a:gd name="connsiteY13" fmla="*/ 0 h 19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6747" h="192505">
                <a:moveTo>
                  <a:pt x="0" y="0"/>
                </a:moveTo>
                <a:cubicBezTo>
                  <a:pt x="8021" y="12032"/>
                  <a:pt x="13181" y="26573"/>
                  <a:pt x="24063" y="36095"/>
                </a:cubicBezTo>
                <a:cubicBezTo>
                  <a:pt x="45828" y="55139"/>
                  <a:pt x="69400" y="73480"/>
                  <a:pt x="96252" y="84221"/>
                </a:cubicBezTo>
                <a:cubicBezTo>
                  <a:pt x="179950" y="117700"/>
                  <a:pt x="135934" y="101459"/>
                  <a:pt x="228600" y="132348"/>
                </a:cubicBezTo>
                <a:lnTo>
                  <a:pt x="336884" y="168442"/>
                </a:lnTo>
                <a:cubicBezTo>
                  <a:pt x="348916" y="172453"/>
                  <a:pt x="360675" y="177398"/>
                  <a:pt x="372979" y="180474"/>
                </a:cubicBezTo>
                <a:lnTo>
                  <a:pt x="421105" y="192505"/>
                </a:lnTo>
                <a:cubicBezTo>
                  <a:pt x="489284" y="188495"/>
                  <a:pt x="557919" y="189307"/>
                  <a:pt x="625642" y="180474"/>
                </a:cubicBezTo>
                <a:cubicBezTo>
                  <a:pt x="625648" y="180473"/>
                  <a:pt x="715876" y="150396"/>
                  <a:pt x="733926" y="144379"/>
                </a:cubicBezTo>
                <a:lnTo>
                  <a:pt x="842210" y="108284"/>
                </a:lnTo>
                <a:lnTo>
                  <a:pt x="878305" y="96253"/>
                </a:lnTo>
                <a:cubicBezTo>
                  <a:pt x="890337" y="88232"/>
                  <a:pt x="901186" y="78063"/>
                  <a:pt x="914400" y="72190"/>
                </a:cubicBezTo>
                <a:cubicBezTo>
                  <a:pt x="937579" y="61888"/>
                  <a:pt x="965484" y="62196"/>
                  <a:pt x="986589" y="48126"/>
                </a:cubicBezTo>
                <a:cubicBezTo>
                  <a:pt x="1032122" y="17771"/>
                  <a:pt x="1012459" y="34288"/>
                  <a:pt x="104674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679025" y="3250405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3071802" y="3500438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821901" y="3250405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071934" y="3500438"/>
            <a:ext cx="1643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036215" y="4822041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1428728" y="5572140"/>
            <a:ext cx="33575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143372" y="4786322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929190" y="5572140"/>
            <a:ext cx="3429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857356" y="4714884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1428728" y="5286388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035951" y="4750603"/>
            <a:ext cx="1071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71736" y="5286388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286116" y="4572008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2571736" y="5000636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428992" y="4572008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57620" y="5000636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179223" y="4679165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4929190" y="5286388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5322099" y="4679165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929322" y="5286388"/>
            <a:ext cx="2428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5893603" y="4536289"/>
            <a:ext cx="92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5929322" y="500063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036479" y="4536289"/>
            <a:ext cx="92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500826" y="5000636"/>
            <a:ext cx="1857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643702" y="4429132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6500826" y="4786322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786578" y="4429132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143768" y="4786322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11.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Constructions may be enlarged, and they may  combine one with another :</a:t>
            </a:r>
          </a:p>
          <a:p>
            <a:pPr>
              <a:buNone/>
            </a:pPr>
            <a:r>
              <a:rPr lang="sr-Latn-CS" dirty="0" smtClean="0"/>
              <a:t>Birds    eat</a:t>
            </a:r>
          </a:p>
          <a:p>
            <a:pPr>
              <a:buNone/>
            </a:pPr>
            <a:r>
              <a:rPr lang="sr-Latn-CS" dirty="0" smtClean="0"/>
              <a:t>All birds     must eat</a:t>
            </a:r>
          </a:p>
          <a:p>
            <a:pPr>
              <a:buNone/>
            </a:pPr>
            <a:r>
              <a:rPr lang="sr-Latn-CS" dirty="0" smtClean="0"/>
              <a:t>All  living birds     must eat something </a:t>
            </a:r>
          </a:p>
          <a:p>
            <a:pPr>
              <a:buNone/>
            </a:pPr>
            <a:r>
              <a:rPr lang="sr-Latn-CS" sz="2700" dirty="0" smtClean="0"/>
              <a:t>All these lovely little birds  come to my window to eat</a:t>
            </a:r>
          </a:p>
          <a:p>
            <a:endParaRPr lang="sr-Latn-C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857356" y="3071810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285984" y="364331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250397" y="4179099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429124" y="471488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12.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smtClean="0"/>
              <a:t>Reason </a:t>
            </a:r>
            <a:r>
              <a:rPr lang="en-GB" sz="2400" dirty="0"/>
              <a:t>for ambiguity of  </a:t>
            </a:r>
            <a:r>
              <a:rPr lang="sr-Latn-ME" sz="2400" dirty="0" smtClean="0"/>
              <a:t>the constructions below?</a:t>
            </a:r>
            <a:endParaRPr lang="en-GB" sz="2400" dirty="0"/>
          </a:p>
          <a:p>
            <a:pPr>
              <a:buNone/>
            </a:pPr>
            <a:endParaRPr lang="sr-Latn-CS" sz="2400" dirty="0"/>
          </a:p>
          <a:p>
            <a:pPr>
              <a:buNone/>
            </a:pPr>
            <a:r>
              <a:rPr lang="sr-Latn-CS" sz="2400" dirty="0" smtClean="0"/>
              <a:t>MAN </a:t>
            </a:r>
            <a:r>
              <a:rPr lang="sr-Latn-CS" sz="2400" dirty="0" smtClean="0"/>
              <a:t>EATING PIRRANHA MISTAKENLY SOLD AS PET FISH </a:t>
            </a:r>
          </a:p>
          <a:p>
            <a:pPr>
              <a:buNone/>
            </a:pPr>
            <a:r>
              <a:rPr lang="sr-Latn-CS" sz="2400" dirty="0" smtClean="0"/>
              <a:t>DOG FOOD  </a:t>
            </a:r>
          </a:p>
          <a:p>
            <a:pPr>
              <a:buNone/>
            </a:pPr>
            <a:r>
              <a:rPr lang="sr-Latn-CS" sz="2400" dirty="0" smtClean="0"/>
              <a:t>TURTLE SOUP </a:t>
            </a:r>
          </a:p>
          <a:p>
            <a:pPr>
              <a:buNone/>
            </a:pPr>
            <a:r>
              <a:rPr lang="sr-Latn-CS" sz="2400" dirty="0" smtClean="0"/>
              <a:t>MOCK TURTLE SOUP </a:t>
            </a:r>
          </a:p>
          <a:p>
            <a:pPr>
              <a:buNone/>
            </a:pPr>
            <a:r>
              <a:rPr lang="sr-Latn-CS" sz="2400" dirty="0" smtClean="0"/>
              <a:t>ROUGH SKIN REMOVER</a:t>
            </a:r>
          </a:p>
          <a:p>
            <a:pPr>
              <a:buNone/>
            </a:pPr>
            <a:r>
              <a:rPr lang="sr-Latn-CS" sz="2400" dirty="0" smtClean="0"/>
              <a:t>ROUGH SKIN REMOVER </a:t>
            </a:r>
          </a:p>
          <a:p>
            <a:pPr>
              <a:buNone/>
            </a:pPr>
            <a:r>
              <a:rPr lang="sr-Latn-CS" sz="2400" dirty="0" smtClean="0"/>
              <a:t>with a special moisturizer for more feminine feet </a:t>
            </a:r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Recommended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Matthews, P. H. (1996). </a:t>
            </a:r>
            <a:r>
              <a:rPr lang="sr-Latn-ME" i="1" dirty="0"/>
              <a:t>Syntax</a:t>
            </a:r>
            <a:r>
              <a:rPr lang="sr-Latn-ME" dirty="0"/>
              <a:t>. Cambridge: </a:t>
            </a:r>
            <a:r>
              <a:rPr lang="sr-Latn-ME" dirty="0" smtClean="0"/>
              <a:t>CUP. </a:t>
            </a:r>
            <a:endParaRPr lang="sr-Latn-ME" dirty="0"/>
          </a:p>
          <a:p>
            <a:r>
              <a:rPr lang="en-GB" dirty="0" err="1" smtClean="0"/>
              <a:t>Stageberg</a:t>
            </a:r>
            <a:r>
              <a:rPr lang="en-GB" dirty="0"/>
              <a:t>, N. C., &amp; Goodman, R. M. (1965). </a:t>
            </a:r>
            <a:r>
              <a:rPr lang="en-GB" i="1" dirty="0"/>
              <a:t>An introductory English grammar</a:t>
            </a:r>
            <a:r>
              <a:rPr lang="en-GB" dirty="0"/>
              <a:t>. Holt, Rinehart and Winston.</a:t>
            </a:r>
          </a:p>
        </p:txBody>
      </p:sp>
    </p:spTree>
    <p:extLst>
      <p:ext uri="{BB962C8B-B14F-4D97-AF65-F5344CB8AC3E}">
        <p14:creationId xmlns:p14="http://schemas.microsoft.com/office/powerpoint/2010/main" val="4090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b="1" dirty="0" smtClean="0">
                <a:solidFill>
                  <a:srgbClr val="FFC000"/>
                </a:solidFill>
              </a:rPr>
              <a:t>CONSTRUCTION</a:t>
            </a:r>
            <a:r>
              <a:rPr lang="sr-Latn-CS" dirty="0" smtClean="0">
                <a:solidFill>
                  <a:srgbClr val="FFC000"/>
                </a:solidFill>
              </a:rPr>
              <a:t> =  </a:t>
            </a:r>
            <a:r>
              <a:rPr lang="sr-Latn-CS" dirty="0" smtClean="0"/>
              <a:t>a combination of two or more words between which a grammatical relation is established ;  the nature of combination is syntagmatic, i.e. linear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Construction is a broader concept  than </a:t>
            </a:r>
            <a:r>
              <a:rPr lang="sr-Latn-CS" b="1" dirty="0" smtClean="0">
                <a:solidFill>
                  <a:srgbClr val="FFC000"/>
                </a:solidFill>
              </a:rPr>
              <a:t>SENTENCE: </a:t>
            </a:r>
            <a:r>
              <a:rPr lang="sr-Latn-CS" dirty="0" smtClean="0"/>
              <a:t>( establish type of grammatical relation)</a:t>
            </a:r>
          </a:p>
          <a:p>
            <a:pPr lvl="1"/>
            <a:r>
              <a:rPr lang="sr-Latn-CS" b="1" dirty="0" smtClean="0"/>
              <a:t>This chalk  (determination)</a:t>
            </a:r>
          </a:p>
          <a:p>
            <a:pPr lvl="1"/>
            <a:r>
              <a:rPr lang="sr-Latn-CS" b="1" dirty="0" smtClean="0"/>
              <a:t>This chalk is white (predication)</a:t>
            </a:r>
          </a:p>
          <a:p>
            <a:pPr lvl="1"/>
            <a:r>
              <a:rPr lang="sr-Latn-CS" b="1" dirty="0" smtClean="0"/>
              <a:t>Is white (complementation)</a:t>
            </a: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2.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The  examples show that constructions are not merely words lined up:</a:t>
            </a:r>
          </a:p>
          <a:p>
            <a:r>
              <a:rPr lang="sr-Latn-CS" dirty="0" smtClean="0"/>
              <a:t>Words  that are close tend to get together  and   form constructions which  operate as units on a higher level:  </a:t>
            </a:r>
          </a:p>
          <a:p>
            <a:pPr>
              <a:buNone/>
            </a:pPr>
            <a:endParaRPr lang="sr-Latn-CS" dirty="0" smtClean="0"/>
          </a:p>
          <a:p>
            <a:endParaRPr lang="sr-Latn-C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00166" y="4286256"/>
          <a:ext cx="6096000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3.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Structuralist syntax has recognized </a:t>
            </a:r>
            <a:r>
              <a:rPr lang="sr-Latn-CS" dirty="0" smtClean="0">
                <a:solidFill>
                  <a:srgbClr val="FFC000"/>
                </a:solidFill>
              </a:rPr>
              <a:t>the principle  of proximity   </a:t>
            </a:r>
            <a:r>
              <a:rPr lang="sr-Latn-CS" dirty="0" smtClean="0"/>
              <a:t>and has developed its method called the </a:t>
            </a:r>
            <a:r>
              <a:rPr lang="sr-Latn-CS" dirty="0" smtClean="0">
                <a:solidFill>
                  <a:srgbClr val="FFC000"/>
                </a:solidFill>
              </a:rPr>
              <a:t>Immediate Constituent Analysis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In morphology :</a:t>
            </a:r>
          </a:p>
          <a:p>
            <a:pPr>
              <a:buNone/>
            </a:pPr>
            <a:r>
              <a:rPr lang="sr-Latn-CS" dirty="0" smtClean="0">
                <a:solidFill>
                  <a:srgbClr val="FFC000"/>
                </a:solidFill>
              </a:rPr>
              <a:t>UNGRACEFUL                 :                   DISGRACEFUL</a:t>
            </a:r>
          </a:p>
          <a:p>
            <a:pPr>
              <a:buNone/>
            </a:pPr>
            <a:endParaRPr lang="sr-Latn-C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Latn-CS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endParaRPr lang="sr-Latn-CS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224" y="5072074"/>
            <a:ext cx="328614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" name="Rectangle 4"/>
          <p:cNvSpPr/>
          <p:nvPr/>
        </p:nvSpPr>
        <p:spPr>
          <a:xfrm>
            <a:off x="5286380" y="5072074"/>
            <a:ext cx="335758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" name="Rectangle 5"/>
          <p:cNvSpPr/>
          <p:nvPr/>
        </p:nvSpPr>
        <p:spPr>
          <a:xfrm>
            <a:off x="1071538" y="5143512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600" dirty="0" smtClean="0"/>
              <a:t>UN </a:t>
            </a:r>
            <a:endParaRPr lang="sr-Latn-CS" sz="1600" dirty="0"/>
          </a:p>
        </p:txBody>
      </p:sp>
      <p:sp>
        <p:nvSpPr>
          <p:cNvPr id="7" name="Rectangle 6"/>
          <p:cNvSpPr/>
          <p:nvPr/>
        </p:nvSpPr>
        <p:spPr>
          <a:xfrm>
            <a:off x="2143108" y="5143512"/>
            <a:ext cx="192882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" name="Rectangle 7"/>
          <p:cNvSpPr/>
          <p:nvPr/>
        </p:nvSpPr>
        <p:spPr>
          <a:xfrm>
            <a:off x="2214546" y="5429264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600" dirty="0" smtClean="0"/>
              <a:t>GRACE</a:t>
            </a:r>
            <a:endParaRPr lang="sr-Latn-CS" sz="1600" dirty="0"/>
          </a:p>
        </p:txBody>
      </p:sp>
      <p:sp>
        <p:nvSpPr>
          <p:cNvPr id="9" name="Rectangle 8"/>
          <p:cNvSpPr/>
          <p:nvPr/>
        </p:nvSpPr>
        <p:spPr>
          <a:xfrm>
            <a:off x="3143240" y="5429264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FUL</a:t>
            </a:r>
            <a:endParaRPr lang="sr-Latn-CS" dirty="0"/>
          </a:p>
        </p:txBody>
      </p:sp>
      <p:sp>
        <p:nvSpPr>
          <p:cNvPr id="10" name="Rectangle 9"/>
          <p:cNvSpPr/>
          <p:nvPr/>
        </p:nvSpPr>
        <p:spPr>
          <a:xfrm>
            <a:off x="7715272" y="5286388"/>
            <a:ext cx="78581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FUL</a:t>
            </a:r>
            <a:endParaRPr lang="sr-Latn-CS" dirty="0"/>
          </a:p>
        </p:txBody>
      </p:sp>
      <p:sp>
        <p:nvSpPr>
          <p:cNvPr id="11" name="Rectangle 10"/>
          <p:cNvSpPr/>
          <p:nvPr/>
        </p:nvSpPr>
        <p:spPr>
          <a:xfrm>
            <a:off x="5429256" y="5143512"/>
            <a:ext cx="207170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Rectangle 11"/>
          <p:cNvSpPr/>
          <p:nvPr/>
        </p:nvSpPr>
        <p:spPr>
          <a:xfrm>
            <a:off x="5572132" y="5357826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DIS</a:t>
            </a:r>
            <a:endParaRPr lang="sr-Latn-CS" dirty="0"/>
          </a:p>
        </p:txBody>
      </p:sp>
      <p:sp>
        <p:nvSpPr>
          <p:cNvPr id="13" name="Rectangle 12"/>
          <p:cNvSpPr/>
          <p:nvPr/>
        </p:nvSpPr>
        <p:spPr>
          <a:xfrm>
            <a:off x="6429388" y="5357826"/>
            <a:ext cx="100013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GRACE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4.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Horizontally all elements seem to be at the same proximity, but structurally, it is clear that they belong to different levels:</a:t>
            </a:r>
          </a:p>
          <a:p>
            <a:endParaRPr lang="sr-Latn-CS" dirty="0" smtClean="0"/>
          </a:p>
          <a:p>
            <a:r>
              <a:rPr lang="sr-Latn-CS" dirty="0" smtClean="0">
                <a:solidFill>
                  <a:srgbClr val="FFC000"/>
                </a:solidFill>
              </a:rPr>
              <a:t>UN  GRACE   FUL       :    DIS  GRACE  FUL</a:t>
            </a:r>
            <a:endParaRPr lang="sr-Latn-CS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1250133" y="4679165"/>
            <a:ext cx="178595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321703" y="4607727"/>
            <a:ext cx="1785950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2500298" y="4429132"/>
            <a:ext cx="78581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893471" y="4607727"/>
            <a:ext cx="1714512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036479" y="4607727"/>
            <a:ext cx="1571636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643570" y="4500570"/>
            <a:ext cx="92869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5.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This is what happens on the level of syntax, too: </a:t>
            </a:r>
          </a:p>
          <a:p>
            <a:r>
              <a:rPr lang="sr-Latn-CS" dirty="0" smtClean="0"/>
              <a:t>They rescued </a:t>
            </a:r>
            <a:r>
              <a:rPr lang="sr-Latn-CS" dirty="0" smtClean="0">
                <a:solidFill>
                  <a:srgbClr val="FFC000"/>
                </a:solidFill>
              </a:rPr>
              <a:t>OLD MEN AND WOMEN  </a:t>
            </a:r>
            <a:r>
              <a:rPr lang="sr-Latn-CS" dirty="0" smtClean="0"/>
              <a:t>first.</a:t>
            </a:r>
          </a:p>
          <a:p>
            <a:r>
              <a:rPr lang="sr-Latn-CS" dirty="0" smtClean="0"/>
              <a:t>(1) Old men and old women?</a:t>
            </a:r>
          </a:p>
          <a:p>
            <a:r>
              <a:rPr lang="sr-Latn-CS" dirty="0" smtClean="0"/>
              <a:t>(2) Old men and women (of all ages)? 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old men and women (1)</a:t>
            </a:r>
            <a:endParaRPr lang="sr-Latn-CS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2357422" y="5072074"/>
            <a:ext cx="85725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2428860" y="4929198"/>
            <a:ext cx="1785950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1357290" y="5357826"/>
            <a:ext cx="142876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678893" y="5393545"/>
            <a:ext cx="92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6.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C000"/>
                </a:solidFill>
              </a:rPr>
              <a:t>old men and women (2)  </a:t>
            </a:r>
            <a:endParaRPr lang="sr-Latn-CS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928662" y="2857496"/>
            <a:ext cx="242889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893075" y="2464587"/>
            <a:ext cx="78581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4143372" y="24288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285984" y="2857496"/>
            <a:ext cx="2357454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750199" y="3464719"/>
            <a:ext cx="228601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7.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Graphically, we can also represent  it  this way:</a:t>
            </a:r>
          </a:p>
          <a:p>
            <a:endParaRPr lang="sr-Latn-CS" dirty="0" smtClean="0"/>
          </a:p>
          <a:p>
            <a:r>
              <a:rPr lang="sr-Latn-CS" dirty="0" smtClean="0">
                <a:solidFill>
                  <a:srgbClr val="FFC000"/>
                </a:solidFill>
              </a:rPr>
              <a:t>old    men and women </a:t>
            </a:r>
          </a:p>
          <a:p>
            <a:endParaRPr lang="sr-Latn-CS" dirty="0" smtClean="0">
              <a:solidFill>
                <a:srgbClr val="FFC000"/>
              </a:solidFill>
            </a:endParaRPr>
          </a:p>
          <a:p>
            <a:r>
              <a:rPr lang="sr-Latn-CS" dirty="0" smtClean="0">
                <a:solidFill>
                  <a:srgbClr val="FFC000"/>
                </a:solidFill>
              </a:rPr>
              <a:t>old men  </a:t>
            </a:r>
            <a:r>
              <a:rPr lang="en-US" dirty="0" smtClean="0">
                <a:solidFill>
                  <a:srgbClr val="FFC000"/>
                </a:solidFill>
              </a:rPr>
              <a:t>and </a:t>
            </a:r>
            <a:r>
              <a:rPr lang="sr-Latn-C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women </a:t>
            </a:r>
            <a:endParaRPr lang="sr-Latn-CS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607323" y="3679033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57290" y="400050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750199" y="3679033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71670" y="4000504"/>
            <a:ext cx="2786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357422" y="4714884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1428728" y="5072074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206698" y="4722294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63888" y="5085184"/>
            <a:ext cx="1928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8.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Some more examples: 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GUARANTEED USED CARS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(1) guaranteed   used cars </a:t>
            </a:r>
          </a:p>
          <a:p>
            <a:endParaRPr lang="sr-Latn-CS" dirty="0" smtClean="0">
              <a:solidFill>
                <a:srgbClr val="FFC000"/>
              </a:solidFill>
            </a:endParaRPr>
          </a:p>
          <a:p>
            <a:r>
              <a:rPr lang="sr-Latn-CS" dirty="0" smtClean="0">
                <a:solidFill>
                  <a:srgbClr val="FFC000"/>
                </a:solidFill>
              </a:rPr>
              <a:t>(2) guaranteed  used   cars </a:t>
            </a:r>
            <a:endParaRPr lang="sr-Latn-CS" dirty="0">
              <a:solidFill>
                <a:srgbClr val="FFC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500430" y="328612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643306" y="328612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1643042" y="3571876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29058" y="3571876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500562" y="435769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643042" y="4572008"/>
            <a:ext cx="3071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572000" y="435769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86314" y="4572008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1093</TotalTime>
  <Words>519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Immediate Constituent analysis</vt:lpstr>
      <vt:lpstr>1.</vt:lpstr>
      <vt:lpstr>2. </vt:lpstr>
      <vt:lpstr>3. </vt:lpstr>
      <vt:lpstr>4.</vt:lpstr>
      <vt:lpstr>5.</vt:lpstr>
      <vt:lpstr>6. </vt:lpstr>
      <vt:lpstr>7. </vt:lpstr>
      <vt:lpstr>8. </vt:lpstr>
      <vt:lpstr>9. </vt:lpstr>
      <vt:lpstr>10.</vt:lpstr>
      <vt:lpstr>11. </vt:lpstr>
      <vt:lpstr>12. </vt:lpstr>
      <vt:lpstr>Recommended reading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SYNTACTIC CONSTRUCTIONS</dc:title>
  <dc:creator>Ivana</dc:creator>
  <cp:lastModifiedBy>PC</cp:lastModifiedBy>
  <cp:revision>29</cp:revision>
  <dcterms:created xsi:type="dcterms:W3CDTF">2009-09-21T13:48:43Z</dcterms:created>
  <dcterms:modified xsi:type="dcterms:W3CDTF">2022-10-25T11:32:18Z</dcterms:modified>
</cp:coreProperties>
</file>