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sldIdLst>
    <p:sldId id="256" r:id="rId2"/>
    <p:sldId id="257" r:id="rId3"/>
    <p:sldId id="258" r:id="rId4"/>
    <p:sldId id="259" r:id="rId5"/>
    <p:sldId id="260" r:id="rId6"/>
    <p:sldId id="261" r:id="rId7"/>
    <p:sldId id="262" r:id="rId8"/>
    <p:sldId id="265" r:id="rId9"/>
    <p:sldId id="263" r:id="rId1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6" d="100"/>
          <a:sy n="96" d="100"/>
        </p:scale>
        <p:origin x="-178"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E2DBCA"/>
            </a:gs>
            <a:gs pos="77000">
              <a:srgbClr val="CAC3B1"/>
            </a:gs>
            <a:gs pos="100000">
              <a:srgbClr val="C1BBAB"/>
            </a:gs>
          </a:gsLst>
          <a:lin ang="5400000"/>
        </a:gra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5"/>
          <p:cNvSpPr/>
          <p:nvPr/>
        </p:nvSpPr>
        <p:spPr>
          <a:xfrm>
            <a:off x="1447800" y="1411288"/>
            <a:ext cx="9296400" cy="4035425"/>
          </a:xfrm>
          <a:prstGeom prst="rect">
            <a:avLst/>
          </a:prstGeom>
          <a:noFill/>
          <a:ln w="6350" cap="sq" cmpd="sng" algn="ctr">
            <a:solidFill>
              <a:schemeClr val="tx1">
                <a:lumMod val="75000"/>
                <a:lumOff val="25000"/>
              </a:schemeClr>
            </a:solidFill>
            <a:prstDash val="solid"/>
            <a:miter lim="800000"/>
          </a:ln>
          <a:effectLst/>
        </p:spPr>
      </p:sp>
      <p:sp>
        <p:nvSpPr>
          <p:cNvPr id="7" name="Rectangle 6"/>
          <p:cNvSpPr/>
          <p:nvPr/>
        </p:nvSpPr>
        <p:spPr>
          <a:xfrm>
            <a:off x="5135563" y="1268413"/>
            <a:ext cx="1920875" cy="7302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11"/>
          <p:cNvGrpSpPr>
            <a:grpSpLocks/>
          </p:cNvGrpSpPr>
          <p:nvPr/>
        </p:nvGrpSpPr>
        <p:grpSpPr bwMode="auto">
          <a:xfrm>
            <a:off x="5249863" y="1268413"/>
            <a:ext cx="1692275" cy="644525"/>
            <a:chOff x="5318306" y="1386268"/>
            <a:chExt cx="1567331" cy="645295"/>
          </a:xfrm>
        </p:grpSpPr>
        <p:cxnSp>
          <p:nvCxnSpPr>
            <p:cNvPr id="9" name="Straight Connector 8"/>
            <p:cNvCxnSpPr/>
            <p:nvPr/>
          </p:nvCxnSpPr>
          <p:spPr>
            <a:xfrm>
              <a:off x="5318306" y="1386268"/>
              <a:ext cx="0" cy="640526"/>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85637" y="1386268"/>
              <a:ext cx="0" cy="640526"/>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2" name="Date Placeholder 19"/>
          <p:cNvSpPr>
            <a:spLocks noGrp="1"/>
          </p:cNvSpPr>
          <p:nvPr>
            <p:ph type="dt" sz="half" idx="10"/>
          </p:nvPr>
        </p:nvSpPr>
        <p:spPr>
          <a:xfrm>
            <a:off x="5318125" y="1341438"/>
            <a:ext cx="1555750" cy="527050"/>
          </a:xfrm>
        </p:spPr>
        <p:txBody>
          <a:bodyPr/>
          <a:lstStyle>
            <a:lvl1pPr algn="ctr">
              <a:defRPr sz="1300" spc="0" baseline="0">
                <a:solidFill>
                  <a:schemeClr val="tx1"/>
                </a:solidFill>
                <a:latin typeface="+mn-lt"/>
              </a:defRPr>
            </a:lvl1pPr>
          </a:lstStyle>
          <a:p>
            <a:pPr>
              <a:defRPr/>
            </a:pPr>
            <a:fld id="{1B946345-DAFD-484F-8A74-C53DE2B9AF7B}" type="datetimeFigureOut">
              <a:rPr lang="en-US"/>
              <a:pPr>
                <a:defRPr/>
              </a:pPr>
              <a:t>11/29/2021</a:t>
            </a:fld>
            <a:endParaRPr lang="en-US"/>
          </a:p>
        </p:txBody>
      </p:sp>
      <p:sp>
        <p:nvSpPr>
          <p:cNvPr id="13" name="Footer Placeholder 20"/>
          <p:cNvSpPr>
            <a:spLocks noGrp="1"/>
          </p:cNvSpPr>
          <p:nvPr>
            <p:ph type="ftr" sz="quarter" idx="11"/>
          </p:nvPr>
        </p:nvSpPr>
        <p:spPr>
          <a:xfrm>
            <a:off x="1454150" y="5211763"/>
            <a:ext cx="5905500" cy="228600"/>
          </a:xfrm>
        </p:spPr>
        <p:txBody>
          <a:bodyPr/>
          <a:lstStyle>
            <a:lvl1pPr algn="l">
              <a:defRPr>
                <a:solidFill>
                  <a:schemeClr val="tx1">
                    <a:lumMod val="75000"/>
                    <a:lumOff val="25000"/>
                  </a:schemeClr>
                </a:solidFill>
              </a:defRPr>
            </a:lvl1pPr>
          </a:lstStyle>
          <a:p>
            <a:pPr>
              <a:defRPr/>
            </a:pPr>
            <a:endParaRPr lang="en-US"/>
          </a:p>
        </p:txBody>
      </p:sp>
      <p:sp>
        <p:nvSpPr>
          <p:cNvPr id="14" name="Slide Number Placeholder 21"/>
          <p:cNvSpPr>
            <a:spLocks noGrp="1"/>
          </p:cNvSpPr>
          <p:nvPr>
            <p:ph type="sldNum" sz="quarter" idx="12"/>
          </p:nvPr>
        </p:nvSpPr>
        <p:spPr>
          <a:xfrm>
            <a:off x="8607425" y="5211763"/>
            <a:ext cx="2111375" cy="228600"/>
          </a:xfrm>
        </p:spPr>
        <p:txBody>
          <a:bodyPr/>
          <a:lstStyle>
            <a:lvl1pPr>
              <a:defRPr/>
            </a:lvl1pPr>
          </a:lstStyle>
          <a:p>
            <a:pPr>
              <a:defRPr/>
            </a:pPr>
            <a:fld id="{7D1D0EBB-F976-4CBA-AB04-3C8725E6168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70EB8E2-C9E6-479B-9EFA-44232194AA85}" type="datetimeFigureOut">
              <a:rPr lang="en-US"/>
              <a:pPr>
                <a:defRPr/>
              </a:pPr>
              <a:t>11/29/2021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F18429-B29C-418E-ADD1-56FE54AED2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932266F-EA88-49A5-BA15-367AB900C76B}" type="datetimeFigureOut">
              <a:rPr lang="en-US"/>
              <a:pPr>
                <a:defRPr/>
              </a:pPr>
              <a:t>11/29/2021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FDBD90-13B7-469D-B919-36C7977F9C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B029F88-838D-4C17-A53E-64AB5F514D38}" type="datetimeFigureOut">
              <a:rPr lang="en-US"/>
              <a:pPr>
                <a:defRPr/>
              </a:pPr>
              <a:t>11/29/2021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EAB75F-3FD5-4F50-A0BB-E23061B118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E2DBCA"/>
            </a:gs>
            <a:gs pos="77000">
              <a:srgbClr val="CAC3B1"/>
            </a:gs>
            <a:gs pos="100000">
              <a:srgbClr val="C1BBAB"/>
            </a:gs>
          </a:gsLst>
          <a:lin ang="5400000"/>
        </a:gra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6" name="Rectangle 5"/>
          <p:cNvSpPr/>
          <p:nvPr/>
        </p:nvSpPr>
        <p:spPr>
          <a:xfrm>
            <a:off x="1447800" y="1411288"/>
            <a:ext cx="9296400" cy="4035425"/>
          </a:xfrm>
          <a:prstGeom prst="rect">
            <a:avLst/>
          </a:prstGeom>
          <a:noFill/>
          <a:ln w="6350" cap="sq" cmpd="sng" algn="ctr">
            <a:solidFill>
              <a:schemeClr val="tx1">
                <a:lumMod val="75000"/>
                <a:lumOff val="25000"/>
              </a:schemeClr>
            </a:solidFill>
            <a:prstDash val="solid"/>
            <a:miter lim="800000"/>
          </a:ln>
          <a:effectLst/>
        </p:spPr>
      </p:sp>
      <p:sp>
        <p:nvSpPr>
          <p:cNvPr id="7" name="Rectangle 6"/>
          <p:cNvSpPr/>
          <p:nvPr/>
        </p:nvSpPr>
        <p:spPr>
          <a:xfrm>
            <a:off x="5135563" y="1268413"/>
            <a:ext cx="1920875" cy="7302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 name="Group 11"/>
          <p:cNvGrpSpPr>
            <a:grpSpLocks/>
          </p:cNvGrpSpPr>
          <p:nvPr/>
        </p:nvGrpSpPr>
        <p:grpSpPr bwMode="auto">
          <a:xfrm>
            <a:off x="5249863" y="1268413"/>
            <a:ext cx="1692275" cy="644525"/>
            <a:chOff x="5318306" y="1386268"/>
            <a:chExt cx="1567331" cy="645295"/>
          </a:xfrm>
        </p:grpSpPr>
        <p:cxnSp>
          <p:nvCxnSpPr>
            <p:cNvPr id="9" name="Straight Connector 8"/>
            <p:cNvCxnSpPr/>
            <p:nvPr/>
          </p:nvCxnSpPr>
          <p:spPr>
            <a:xfrm>
              <a:off x="5318306" y="1386268"/>
              <a:ext cx="0" cy="640526"/>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85637" y="1386268"/>
              <a:ext cx="0" cy="640526"/>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3"/>
          <p:cNvSpPr>
            <a:spLocks noGrp="1"/>
          </p:cNvSpPr>
          <p:nvPr>
            <p:ph type="dt" sz="half" idx="10"/>
          </p:nvPr>
        </p:nvSpPr>
        <p:spPr>
          <a:xfrm>
            <a:off x="5321300" y="1344613"/>
            <a:ext cx="1555750" cy="530225"/>
          </a:xfrm>
        </p:spPr>
        <p:txBody>
          <a:bodyPr/>
          <a:lstStyle>
            <a:lvl1pPr algn="ctr">
              <a:defRPr lang="en-US" sz="1300" kern="1200" spc="0" baseline="0">
                <a:solidFill>
                  <a:schemeClr val="tx1"/>
                </a:solidFill>
                <a:latin typeface="+mn-lt"/>
                <a:ea typeface="+mn-ea"/>
                <a:cs typeface="+mn-cs"/>
              </a:defRPr>
            </a:lvl1pPr>
          </a:lstStyle>
          <a:p>
            <a:pPr>
              <a:defRPr/>
            </a:pPr>
            <a:fld id="{AA543D27-A5FA-42F3-868D-7E688DFE7735}" type="datetimeFigureOut">
              <a:rPr/>
              <a:pPr>
                <a:defRPr/>
              </a:pPr>
              <a:t>11/30/2020</a:t>
            </a:fld>
            <a:endParaRPr/>
          </a:p>
        </p:txBody>
      </p:sp>
      <p:sp>
        <p:nvSpPr>
          <p:cNvPr id="13" name="Footer Placeholder 4"/>
          <p:cNvSpPr>
            <a:spLocks noGrp="1"/>
          </p:cNvSpPr>
          <p:nvPr>
            <p:ph type="ftr" sz="quarter" idx="11"/>
          </p:nvPr>
        </p:nvSpPr>
        <p:spPr>
          <a:xfrm>
            <a:off x="1454150" y="5211763"/>
            <a:ext cx="5907088" cy="228600"/>
          </a:xfrm>
        </p:spPr>
        <p:txBody>
          <a:bodyPr/>
          <a:lstStyle>
            <a:lvl1pPr algn="l">
              <a:defRPr/>
            </a:lvl1pPr>
          </a:lstStyle>
          <a:p>
            <a:pPr>
              <a:defRPr/>
            </a:pPr>
            <a:endParaRPr lang="en-US"/>
          </a:p>
        </p:txBody>
      </p:sp>
      <p:sp>
        <p:nvSpPr>
          <p:cNvPr id="14" name="Slide Number Placeholder 5"/>
          <p:cNvSpPr>
            <a:spLocks noGrp="1"/>
          </p:cNvSpPr>
          <p:nvPr>
            <p:ph type="sldNum" sz="quarter" idx="12"/>
          </p:nvPr>
        </p:nvSpPr>
        <p:spPr>
          <a:xfrm>
            <a:off x="8604250" y="5211763"/>
            <a:ext cx="2112963" cy="228600"/>
          </a:xfrm>
        </p:spPr>
        <p:txBody>
          <a:bodyPr/>
          <a:lstStyle>
            <a:lvl1pPr>
              <a:defRPr/>
            </a:lvl1pPr>
          </a:lstStyle>
          <a:p>
            <a:pPr>
              <a:defRPr/>
            </a:pPr>
            <a:fld id="{A311C036-5341-43A0-A182-BE597CE11C4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E0EFEA9-05EE-4FCE-ABA1-70BA8607C073}" type="datetimeFigureOut">
              <a:rPr lang="en-US"/>
              <a:pPr>
                <a:defRPr/>
              </a:pPr>
              <a:t>11/29/2021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40DC26-87B8-4417-AFB1-22A4C1F48C9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7320175E-D6C2-4A84-B9B1-336FC986D46C}" type="datetimeFigureOut">
              <a:rPr lang="en-US"/>
              <a:pPr>
                <a:defRPr/>
              </a:pPr>
              <a:t>11/29/2021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53C4B7-9AB4-4F40-9072-1E05C6B494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55B480F-7EC5-4593-8D02-4ACACBC57190}" type="datetimeFigureOut">
              <a:rPr lang="en-US"/>
              <a:pPr>
                <a:defRPr/>
              </a:pPr>
              <a:t>11/29/2021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3EA94D-BF7E-4C05-B819-94B39E4C2F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65FC71-CCA6-466E-B84F-8A4B4E0DE524}" type="datetimeFigureOut">
              <a:rPr lang="en-US"/>
              <a:pPr>
                <a:defRPr/>
              </a:pPr>
              <a:t>11/29/2021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0310523-560B-456E-AD79-2C308197D0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246063" y="238125"/>
            <a:ext cx="8531225" cy="6381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020175" y="238125"/>
            <a:ext cx="2925763" cy="6381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9158288" y="374650"/>
            <a:ext cx="2651125" cy="610870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lvl1pPr>
          </a:lstStyle>
          <a:p>
            <a:pPr>
              <a:defRPr/>
            </a:pPr>
            <a:fld id="{E5935360-3869-4D05-944D-706A88B29150}" type="datetimeFigureOut">
              <a:rPr lang="en-US"/>
              <a:pPr>
                <a:defRPr/>
              </a:pPr>
              <a:t>11/29/2021</a:t>
            </a:fld>
            <a:endParaRPr lang="en-US"/>
          </a:p>
        </p:txBody>
      </p:sp>
      <p:sp>
        <p:nvSpPr>
          <p:cNvPr id="9" name="Footer Placeholder 8"/>
          <p:cNvSpPr>
            <a:spLocks noGrp="1"/>
          </p:cNvSpPr>
          <p:nvPr>
            <p:ph type="ftr" sz="quarter" idx="11"/>
          </p:nvPr>
        </p:nvSpPr>
        <p:spPr/>
        <p:txBody>
          <a:bodyPr/>
          <a:lstStyle>
            <a:lvl1pPr algn="r">
              <a:defRPr/>
            </a:lvl1pPr>
          </a:lstStyle>
          <a:p>
            <a:pPr>
              <a:defRPr/>
            </a:pPr>
            <a:endParaRPr lang="en-US"/>
          </a:p>
        </p:txBody>
      </p:sp>
      <p:sp>
        <p:nvSpPr>
          <p:cNvPr id="10" name="Slide Number Placeholder 10"/>
          <p:cNvSpPr>
            <a:spLocks noGrp="1"/>
          </p:cNvSpPr>
          <p:nvPr>
            <p:ph type="sldNum" sz="quarter" idx="12"/>
          </p:nvPr>
        </p:nvSpPr>
        <p:spPr>
          <a:xfrm>
            <a:off x="10393363" y="6223000"/>
            <a:ext cx="1463675" cy="274638"/>
          </a:xfrm>
        </p:spPr>
        <p:txBody>
          <a:bodyPr/>
          <a:lstStyle>
            <a:lvl1pPr>
              <a:defRPr>
                <a:solidFill>
                  <a:srgbClr val="FFFFFF"/>
                </a:solidFill>
              </a:defRPr>
            </a:lvl1pPr>
          </a:lstStyle>
          <a:p>
            <a:pPr>
              <a:defRPr/>
            </a:pPr>
            <a:fld id="{3AB6B8CB-C6D6-4AB3-B30A-3340D55801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20175" y="238125"/>
            <a:ext cx="2925763" cy="6381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9158288" y="374650"/>
            <a:ext cx="2651125" cy="610870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fld id="{DD8C65A9-CD3B-473D-97F2-6ADD67F15057}" type="datetimeFigureOut">
              <a:rPr lang="en-US"/>
              <a:pPr>
                <a:defRPr/>
              </a:pPr>
              <a:t>11/29/2021</a:t>
            </a:fld>
            <a:endParaRPr lang="en-US"/>
          </a:p>
        </p:txBody>
      </p:sp>
      <p:sp>
        <p:nvSpPr>
          <p:cNvPr id="8" name="Footer Placeholder 5"/>
          <p:cNvSpPr>
            <a:spLocks noGrp="1"/>
          </p:cNvSpPr>
          <p:nvPr>
            <p:ph type="ftr" sz="quarter" idx="11"/>
          </p:nvPr>
        </p:nvSpPr>
        <p:spPr/>
        <p:txBody>
          <a:bodyPr wrap="square" numCol="1" anchorCtr="0" compatLnSpc="1">
            <a:prstTxWarp prst="textNoShape">
              <a:avLst/>
            </a:prstTxWarp>
          </a:bodyPr>
          <a:lstStyle>
            <a:lvl1pPr algn="r" fontAlgn="base">
              <a:spcBef>
                <a:spcPct val="0"/>
              </a:spcBef>
              <a:spcAft>
                <a:spcPct val="0"/>
              </a:spcAft>
              <a:defRPr>
                <a:solidFill>
                  <a:srgbClr val="FFFFFF"/>
                </a:solidFill>
                <a:effectLst>
                  <a:outerShdw blurRad="38100" dist="38100" dir="2700000" algn="tl">
                    <a:srgbClr val="C0C0C0"/>
                  </a:outerShdw>
                </a:effectLst>
              </a:defRPr>
            </a:lvl1pPr>
          </a:lstStyle>
          <a:p>
            <a:pPr>
              <a:defRPr/>
            </a:pPr>
            <a:endParaRPr lang="en-US"/>
          </a:p>
        </p:txBody>
      </p:sp>
      <p:sp>
        <p:nvSpPr>
          <p:cNvPr id="9" name="Slide Number Placeholder 6"/>
          <p:cNvSpPr>
            <a:spLocks noGrp="1"/>
          </p:cNvSpPr>
          <p:nvPr>
            <p:ph type="sldNum" sz="quarter" idx="12"/>
          </p:nvPr>
        </p:nvSpPr>
        <p:spPr>
          <a:xfrm>
            <a:off x="10396538" y="6227763"/>
            <a:ext cx="1463675" cy="273050"/>
          </a:xfrm>
        </p:spPr>
        <p:txBody>
          <a:bodyPr/>
          <a:lstStyle>
            <a:lvl1pPr>
              <a:defRPr>
                <a:solidFill>
                  <a:srgbClr val="FFFFFF"/>
                </a:solidFill>
              </a:defRPr>
            </a:lvl1pPr>
          </a:lstStyle>
          <a:p>
            <a:pPr>
              <a:defRPr/>
            </a:pPr>
            <a:fld id="{753E6F38-310B-459C-8596-AE3A763FA4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29" name="Title Placeholder 1"/>
          <p:cNvSpPr>
            <a:spLocks noGrp="1"/>
          </p:cNvSpPr>
          <p:nvPr>
            <p:ph type="title"/>
          </p:nvPr>
        </p:nvSpPr>
        <p:spPr bwMode="auto">
          <a:xfrm>
            <a:off x="1066800" y="642938"/>
            <a:ext cx="10058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1066800" y="2103438"/>
            <a:ext cx="10058400" cy="3932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74638" y="6307138"/>
            <a:ext cx="2743200" cy="274637"/>
          </a:xfrm>
          <a:prstGeom prst="rect">
            <a:avLst/>
          </a:prstGeom>
        </p:spPr>
        <p:txBody>
          <a:bodyPr vert="horz" lIns="91440" tIns="45720" rIns="91440" bIns="45720" rtlCol="0" anchor="b"/>
          <a:lstStyle>
            <a:lvl1pPr algn="l" eaLnBrk="1" fontAlgn="auto" hangingPunct="1">
              <a:spcBef>
                <a:spcPts val="0"/>
              </a:spcBef>
              <a:spcAft>
                <a:spcPts val="0"/>
              </a:spcAft>
              <a:defRPr sz="1000">
                <a:solidFill>
                  <a:schemeClr val="tx1">
                    <a:lumMod val="75000"/>
                    <a:lumOff val="25000"/>
                  </a:schemeClr>
                </a:solidFill>
                <a:latin typeface="+mn-lt"/>
              </a:defRPr>
            </a:lvl1pPr>
          </a:lstStyle>
          <a:p>
            <a:pPr>
              <a:defRPr/>
            </a:pPr>
            <a:fld id="{B0E9EDF7-BAF2-40A8-AFA1-B59243F0A423}" type="datetimeFigureOut">
              <a:rPr lang="en-US"/>
              <a:pPr>
                <a:defRPr/>
              </a:pPr>
              <a:t>11/29/2021</a:t>
            </a:fld>
            <a:endParaRPr lang="en-US"/>
          </a:p>
        </p:txBody>
      </p:sp>
      <p:sp>
        <p:nvSpPr>
          <p:cNvPr id="5" name="Footer Placeholder 4"/>
          <p:cNvSpPr>
            <a:spLocks noGrp="1"/>
          </p:cNvSpPr>
          <p:nvPr>
            <p:ph type="ftr" sz="quarter" idx="3"/>
          </p:nvPr>
        </p:nvSpPr>
        <p:spPr>
          <a:xfrm>
            <a:off x="3489325" y="6307138"/>
            <a:ext cx="5213350" cy="274637"/>
          </a:xfrm>
          <a:prstGeom prst="rect">
            <a:avLst/>
          </a:prstGeom>
        </p:spPr>
        <p:txBody>
          <a:bodyPr vert="horz" lIns="91440" tIns="45720" rIns="91440" bIns="45720" rtlCol="0" anchor="b"/>
          <a:lstStyle>
            <a:lvl1pPr algn="ctr" eaLnBrk="1" fontAlgn="auto" hangingPunct="1">
              <a:spcBef>
                <a:spcPts val="0"/>
              </a:spcBef>
              <a:spcAft>
                <a:spcPts val="0"/>
              </a:spcAft>
              <a:defRPr sz="1000">
                <a:solidFill>
                  <a:schemeClr val="tx1">
                    <a:lumMod val="75000"/>
                    <a:lumOff val="2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10469563" y="6307138"/>
            <a:ext cx="1463675" cy="27463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rgbClr val="404040"/>
                </a:solidFill>
              </a:defRPr>
            </a:lvl1pPr>
          </a:lstStyle>
          <a:p>
            <a:pPr>
              <a:defRPr/>
            </a:pPr>
            <a:fld id="{1F806DB6-B6A0-463C-8DDC-247A28FFF3F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6" r:id="rId1"/>
    <p:sldLayoutId id="2147483889" r:id="rId2"/>
    <p:sldLayoutId id="2147483897" r:id="rId3"/>
    <p:sldLayoutId id="2147483890" r:id="rId4"/>
    <p:sldLayoutId id="2147483891" r:id="rId5"/>
    <p:sldLayoutId id="2147483892" r:id="rId6"/>
    <p:sldLayoutId id="2147483893" r:id="rId7"/>
    <p:sldLayoutId id="2147483898" r:id="rId8"/>
    <p:sldLayoutId id="2147483899" r:id="rId9"/>
    <p:sldLayoutId id="2147483894" r:id="rId10"/>
    <p:sldLayoutId id="2147483895" r:id="rId11"/>
  </p:sldLayoutIdLst>
  <p:hf sldNum="0" hdr="0" ftr="0" dt="0"/>
  <p:txStyles>
    <p:titleStyle>
      <a:lvl1pPr algn="l" rtl="0" eaLnBrk="0" fontAlgn="base" hangingPunct="0">
        <a:lnSpc>
          <a:spcPct val="90000"/>
        </a:lnSpc>
        <a:spcBef>
          <a:spcPct val="0"/>
        </a:spcBef>
        <a:spcAft>
          <a:spcPct val="0"/>
        </a:spcAft>
        <a:defRPr lang="en-US" sz="4800" kern="1200" dirty="0">
          <a:solidFill>
            <a:srgbClr val="262626"/>
          </a:solidFill>
          <a:latin typeface="+mj-lt"/>
          <a:ea typeface="+mn-ea"/>
          <a:cs typeface="+mn-cs"/>
        </a:defRPr>
      </a:lvl1pPr>
      <a:lvl2pPr algn="l" rtl="0" eaLnBrk="0" fontAlgn="base" hangingPunct="0">
        <a:lnSpc>
          <a:spcPct val="90000"/>
        </a:lnSpc>
        <a:spcBef>
          <a:spcPct val="0"/>
        </a:spcBef>
        <a:spcAft>
          <a:spcPct val="0"/>
        </a:spcAft>
        <a:defRPr sz="4800">
          <a:solidFill>
            <a:srgbClr val="262626"/>
          </a:solidFill>
          <a:latin typeface="Century Gothic" pitchFamily="34" charset="0"/>
        </a:defRPr>
      </a:lvl2pPr>
      <a:lvl3pPr algn="l" rtl="0" eaLnBrk="0" fontAlgn="base" hangingPunct="0">
        <a:lnSpc>
          <a:spcPct val="90000"/>
        </a:lnSpc>
        <a:spcBef>
          <a:spcPct val="0"/>
        </a:spcBef>
        <a:spcAft>
          <a:spcPct val="0"/>
        </a:spcAft>
        <a:defRPr sz="4800">
          <a:solidFill>
            <a:srgbClr val="262626"/>
          </a:solidFill>
          <a:latin typeface="Century Gothic" pitchFamily="34" charset="0"/>
        </a:defRPr>
      </a:lvl3pPr>
      <a:lvl4pPr algn="l" rtl="0" eaLnBrk="0" fontAlgn="base" hangingPunct="0">
        <a:lnSpc>
          <a:spcPct val="90000"/>
        </a:lnSpc>
        <a:spcBef>
          <a:spcPct val="0"/>
        </a:spcBef>
        <a:spcAft>
          <a:spcPct val="0"/>
        </a:spcAft>
        <a:defRPr sz="4800">
          <a:solidFill>
            <a:srgbClr val="262626"/>
          </a:solidFill>
          <a:latin typeface="Century Gothic" pitchFamily="34" charset="0"/>
        </a:defRPr>
      </a:lvl4pPr>
      <a:lvl5pPr algn="l" rtl="0" eaLnBrk="0" fontAlgn="base" hangingPunct="0">
        <a:lnSpc>
          <a:spcPct val="90000"/>
        </a:lnSpc>
        <a:spcBef>
          <a:spcPct val="0"/>
        </a:spcBef>
        <a:spcAft>
          <a:spcPct val="0"/>
        </a:spcAft>
        <a:defRPr sz="4800">
          <a:solidFill>
            <a:srgbClr val="262626"/>
          </a:solidFill>
          <a:latin typeface="Century Gothic" pitchFamily="34" charset="0"/>
        </a:defRPr>
      </a:lvl5pPr>
      <a:lvl6pPr marL="457200" algn="l" rtl="0" fontAlgn="base">
        <a:lnSpc>
          <a:spcPct val="90000"/>
        </a:lnSpc>
        <a:spcBef>
          <a:spcPct val="0"/>
        </a:spcBef>
        <a:spcAft>
          <a:spcPct val="0"/>
        </a:spcAft>
        <a:defRPr sz="4800">
          <a:solidFill>
            <a:srgbClr val="262626"/>
          </a:solidFill>
          <a:latin typeface="Century Gothic" pitchFamily="34" charset="0"/>
        </a:defRPr>
      </a:lvl6pPr>
      <a:lvl7pPr marL="914400" algn="l" rtl="0" fontAlgn="base">
        <a:lnSpc>
          <a:spcPct val="90000"/>
        </a:lnSpc>
        <a:spcBef>
          <a:spcPct val="0"/>
        </a:spcBef>
        <a:spcAft>
          <a:spcPct val="0"/>
        </a:spcAft>
        <a:defRPr sz="4800">
          <a:solidFill>
            <a:srgbClr val="262626"/>
          </a:solidFill>
          <a:latin typeface="Century Gothic" pitchFamily="34" charset="0"/>
        </a:defRPr>
      </a:lvl7pPr>
      <a:lvl8pPr marL="1371600" algn="l" rtl="0" fontAlgn="base">
        <a:lnSpc>
          <a:spcPct val="90000"/>
        </a:lnSpc>
        <a:spcBef>
          <a:spcPct val="0"/>
        </a:spcBef>
        <a:spcAft>
          <a:spcPct val="0"/>
        </a:spcAft>
        <a:defRPr sz="4800">
          <a:solidFill>
            <a:srgbClr val="262626"/>
          </a:solidFill>
          <a:latin typeface="Century Gothic" pitchFamily="34" charset="0"/>
        </a:defRPr>
      </a:lvl8pPr>
      <a:lvl9pPr marL="1828800" algn="l" rtl="0" fontAlgn="base">
        <a:lnSpc>
          <a:spcPct val="90000"/>
        </a:lnSpc>
        <a:spcBef>
          <a:spcPct val="0"/>
        </a:spcBef>
        <a:spcAft>
          <a:spcPct val="0"/>
        </a:spcAft>
        <a:defRPr sz="4800">
          <a:solidFill>
            <a:srgbClr val="262626"/>
          </a:solidFill>
          <a:latin typeface="Century Gothic" pitchFamily="34" charset="0"/>
        </a:defRPr>
      </a:lvl9pPr>
    </p:titleStyle>
    <p:bodyStyle>
      <a:lvl1pPr marL="182563" indent="-182563" algn="l" rtl="0" eaLnBrk="0" fontAlgn="base" hangingPunct="0">
        <a:spcBef>
          <a:spcPts val="900"/>
        </a:spcBef>
        <a:spcAft>
          <a:spcPct val="0"/>
        </a:spcAft>
        <a:buClr>
          <a:srgbClr val="262626"/>
        </a:buClr>
        <a:buFont typeface="Garamond" pitchFamily="18" charset="0"/>
        <a:buChar char="◦"/>
        <a:defRPr kern="1200">
          <a:solidFill>
            <a:schemeClr val="tx1"/>
          </a:solidFill>
          <a:latin typeface="+mn-lt"/>
          <a:ea typeface="+mn-ea"/>
          <a:cs typeface="+mn-cs"/>
        </a:defRPr>
      </a:lvl1pPr>
      <a:lvl2pPr marL="457200" indent="-182563" algn="l" rtl="0" eaLnBrk="0" fontAlgn="base" hangingPunct="0">
        <a:spcBef>
          <a:spcPts val="500"/>
        </a:spcBef>
        <a:spcAft>
          <a:spcPct val="0"/>
        </a:spcAft>
        <a:buClr>
          <a:srgbClr val="262626"/>
        </a:buClr>
        <a:buFont typeface="Garamond" pitchFamily="18" charset="0"/>
        <a:buChar char="◦"/>
        <a:defRPr sz="1600" kern="1200">
          <a:solidFill>
            <a:schemeClr val="tx1"/>
          </a:solidFill>
          <a:latin typeface="+mn-lt"/>
          <a:ea typeface="+mn-ea"/>
          <a:cs typeface="+mn-cs"/>
        </a:defRPr>
      </a:lvl2pPr>
      <a:lvl3pPr marL="730250"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3pPr>
      <a:lvl4pPr marL="1004888"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4pPr>
      <a:lvl5pPr marL="1279525" indent="-182563" algn="l" rtl="0" eaLnBrk="0" fontAlgn="base" hangingPunct="0">
        <a:spcBef>
          <a:spcPts val="500"/>
        </a:spcBef>
        <a:spcAft>
          <a:spcPct val="0"/>
        </a:spcAft>
        <a:buClr>
          <a:srgbClr val="262626"/>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2090738"/>
            <a:ext cx="9067800" cy="2590800"/>
          </a:xfrm>
        </p:spPr>
        <p:txBody>
          <a:bodyPr rtlCol="0"/>
          <a:lstStyle/>
          <a:p>
            <a:r>
              <a:rPr lang="en-US" sz="2400" smtClean="0">
                <a:solidFill>
                  <a:schemeClr val="accent3">
                    <a:lumMod val="50000"/>
                  </a:schemeClr>
                </a:solidFill>
              </a:rPr>
              <a:t>Studies of </a:t>
            </a:r>
            <a:r>
              <a:rPr lang="en-US" sz="2400" b="1" i="1" smtClean="0">
                <a:solidFill>
                  <a:srgbClr val="C00000"/>
                </a:solidFill>
              </a:rPr>
              <a:t>Hamlet</a:t>
            </a:r>
            <a:endParaRPr lang="en-US" sz="2400" b="1" dirty="0">
              <a:solidFill>
                <a:srgbClr val="C00000"/>
              </a:solidFill>
            </a:endParaRPr>
          </a:p>
        </p:txBody>
      </p:sp>
      <p:sp>
        <p:nvSpPr>
          <p:cNvPr id="3" name="Subtitle 2"/>
          <p:cNvSpPr>
            <a:spLocks noGrp="1"/>
          </p:cNvSpPr>
          <p:nvPr>
            <p:ph type="subTitle" idx="1"/>
          </p:nvPr>
        </p:nvSpPr>
        <p:spPr>
          <a:xfrm>
            <a:off x="1562100" y="4681538"/>
            <a:ext cx="9070975" cy="457200"/>
          </a:xfrm>
        </p:spPr>
        <p:txBody>
          <a:bodyPr rtlCol="0"/>
          <a:lstStyle/>
          <a:p>
            <a:pPr algn="r" eaLnBrk="1" fontAlgn="auto" hangingPunct="1">
              <a:spcAft>
                <a:spcPts val="0"/>
              </a:spcAft>
              <a:buClr>
                <a:schemeClr val="tx1">
                  <a:lumMod val="85000"/>
                  <a:lumOff val="15000"/>
                </a:schemeClr>
              </a:buClr>
              <a:defRPr/>
            </a:pPr>
            <a:r>
              <a:rPr lang="en-US" b="1" dirty="0" smtClean="0">
                <a:solidFill>
                  <a:schemeClr val="accent2">
                    <a:lumMod val="50000"/>
                  </a:schemeClr>
                </a:solidFill>
              </a:rPr>
              <a:t>The Glencoe Literature Library</a:t>
            </a:r>
            <a:endParaRPr lang="en-US" b="1"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7030A0"/>
                </a:solidFill>
              </a:rPr>
              <a:t>What is tragedy</a:t>
            </a:r>
            <a:endParaRPr lang="en-US" sz="4400" dirty="0">
              <a:solidFill>
                <a:srgbClr val="7030A0"/>
              </a:solidFill>
            </a:endParaRPr>
          </a:p>
        </p:txBody>
      </p:sp>
      <p:sp>
        <p:nvSpPr>
          <p:cNvPr id="3" name="Content Placeholder 2"/>
          <p:cNvSpPr>
            <a:spLocks noGrp="1"/>
          </p:cNvSpPr>
          <p:nvPr>
            <p:ph idx="1"/>
          </p:nvPr>
        </p:nvSpPr>
        <p:spPr/>
        <p:txBody>
          <a:bodyPr/>
          <a:lstStyle/>
          <a:p>
            <a:r>
              <a:rPr lang="en-US" sz="2400" i="1" dirty="0" smtClean="0">
                <a:solidFill>
                  <a:schemeClr val="accent2">
                    <a:lumMod val="50000"/>
                  </a:schemeClr>
                </a:solidFill>
                <a:latin typeface="Times New Roman" pitchFamily="18" charset="0"/>
                <a:cs typeface="Times New Roman" pitchFamily="18" charset="0"/>
              </a:rPr>
              <a:t>Hamlet</a:t>
            </a:r>
            <a:r>
              <a:rPr lang="en-US" sz="2400" dirty="0" smtClean="0">
                <a:solidFill>
                  <a:schemeClr val="accent2">
                    <a:lumMod val="50000"/>
                  </a:schemeClr>
                </a:solidFill>
                <a:latin typeface="Times New Roman" pitchFamily="18" charset="0"/>
                <a:cs typeface="Times New Roman" pitchFamily="18" charset="0"/>
              </a:rPr>
              <a:t> is a tragedy, a type of drama that presents a heroic or noble character with conflicts that are difficult or impossible to resolve. Maurice </a:t>
            </a:r>
            <a:r>
              <a:rPr lang="en-US" sz="2400" dirty="0" err="1" smtClean="0">
                <a:solidFill>
                  <a:schemeClr val="accent2">
                    <a:lumMod val="50000"/>
                  </a:schemeClr>
                </a:solidFill>
                <a:latin typeface="Times New Roman" pitchFamily="18" charset="0"/>
                <a:cs typeface="Times New Roman" pitchFamily="18" charset="0"/>
              </a:rPr>
              <a:t>Charney</a:t>
            </a:r>
            <a:r>
              <a:rPr lang="en-US" sz="2400" dirty="0" smtClean="0">
                <a:solidFill>
                  <a:schemeClr val="accent2">
                    <a:lumMod val="50000"/>
                  </a:schemeClr>
                </a:solidFill>
                <a:latin typeface="Times New Roman" pitchFamily="18" charset="0"/>
                <a:cs typeface="Times New Roman" pitchFamily="18" charset="0"/>
              </a:rPr>
              <a:t>, in </a:t>
            </a:r>
            <a:r>
              <a:rPr lang="en-US" sz="2400" i="1" dirty="0" smtClean="0">
                <a:solidFill>
                  <a:schemeClr val="accent2">
                    <a:lumMod val="50000"/>
                  </a:schemeClr>
                </a:solidFill>
                <a:latin typeface="Times New Roman" pitchFamily="18" charset="0"/>
                <a:cs typeface="Times New Roman" pitchFamily="18" charset="0"/>
              </a:rPr>
              <a:t>How to Read Shakespeare</a:t>
            </a:r>
            <a:r>
              <a:rPr lang="en-US" sz="2400" dirty="0" smtClean="0">
                <a:solidFill>
                  <a:schemeClr val="accent2">
                    <a:lumMod val="50000"/>
                  </a:schemeClr>
                </a:solidFill>
                <a:latin typeface="Times New Roman" pitchFamily="18" charset="0"/>
                <a:cs typeface="Times New Roman" pitchFamily="18" charset="0"/>
              </a:rPr>
              <a:t>, comments that in a tragedy</a:t>
            </a:r>
          </a:p>
          <a:p>
            <a:endParaRPr lang="en-US" dirty="0" smtClean="0"/>
          </a:p>
          <a:p>
            <a:r>
              <a:rPr lang="en-US" sz="2400" i="1" dirty="0" smtClean="0"/>
              <a:t>The characters involve themselves inextricably in that web of circumstances that will constitute their doom. Things change in tragedy, usually for the worse, and there is a sense that no one can resist the tragic momentum.</a:t>
            </a:r>
            <a:endParaRPr lang="en-US" sz="24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7030A0"/>
                </a:solidFill>
              </a:rPr>
              <a:t>The origin of </a:t>
            </a:r>
            <a:r>
              <a:rPr lang="en-US" sz="4000" i="1" dirty="0" smtClean="0">
                <a:solidFill>
                  <a:srgbClr val="7030A0"/>
                </a:solidFill>
              </a:rPr>
              <a:t>Hamlet</a:t>
            </a:r>
            <a:endParaRPr lang="en-US" sz="4000" i="1" dirty="0">
              <a:solidFill>
                <a:srgbClr val="7030A0"/>
              </a:solidFill>
            </a:endParaRPr>
          </a:p>
        </p:txBody>
      </p:sp>
      <p:sp>
        <p:nvSpPr>
          <p:cNvPr id="3" name="Content Placeholder 2"/>
          <p:cNvSpPr>
            <a:spLocks noGrp="1"/>
          </p:cNvSpPr>
          <p:nvPr>
            <p:ph sz="half" idx="1"/>
          </p:nvPr>
        </p:nvSpPr>
        <p:spPr>
          <a:xfrm>
            <a:off x="1066800" y="1894115"/>
            <a:ext cx="4754880" cy="4336868"/>
          </a:xfrm>
        </p:spPr>
        <p:txBody>
          <a:bodyPr/>
          <a:lstStyle/>
          <a:p>
            <a:r>
              <a:rPr lang="en-US" sz="2000" dirty="0" smtClean="0"/>
              <a:t>Shakespeare’s </a:t>
            </a:r>
            <a:r>
              <a:rPr lang="en-US" sz="2000" i="1" dirty="0" smtClean="0"/>
              <a:t>Hamlet </a:t>
            </a:r>
            <a:r>
              <a:rPr lang="en-US" sz="2000" dirty="0" smtClean="0"/>
              <a:t>corresponds to a legendary figure in Denmark’s history called </a:t>
            </a:r>
            <a:r>
              <a:rPr lang="en-US" sz="2000" dirty="0" err="1" smtClean="0"/>
              <a:t>Amleth</a:t>
            </a:r>
            <a:r>
              <a:rPr lang="en-US" sz="2000" dirty="0" smtClean="0"/>
              <a:t>. The saga of </a:t>
            </a:r>
            <a:r>
              <a:rPr lang="en-US" sz="2000" dirty="0" err="1" smtClean="0"/>
              <a:t>Amleth</a:t>
            </a:r>
            <a:r>
              <a:rPr lang="en-US" sz="2000" dirty="0" smtClean="0"/>
              <a:t> was pieced together in the twelfth century by </a:t>
            </a:r>
            <a:r>
              <a:rPr lang="en-US" sz="2000" dirty="0" err="1" smtClean="0"/>
              <a:t>Saxo</a:t>
            </a:r>
            <a:r>
              <a:rPr lang="en-US" sz="2000" dirty="0" smtClean="0"/>
              <a:t> Grammaticus. He tells the story of young Prince </a:t>
            </a:r>
            <a:r>
              <a:rPr lang="en-US" sz="2000" dirty="0" err="1" smtClean="0"/>
              <a:t>Amleth</a:t>
            </a:r>
            <a:r>
              <a:rPr lang="en-US" sz="2000" dirty="0" smtClean="0"/>
              <a:t>, whose father is murdered by a brother. </a:t>
            </a:r>
          </a:p>
          <a:p>
            <a:endParaRPr lang="en-US" dirty="0"/>
          </a:p>
        </p:txBody>
      </p:sp>
      <p:sp>
        <p:nvSpPr>
          <p:cNvPr id="4" name="Content Placeholder 3"/>
          <p:cNvSpPr>
            <a:spLocks noGrp="1"/>
          </p:cNvSpPr>
          <p:nvPr>
            <p:ph sz="half" idx="2"/>
          </p:nvPr>
        </p:nvSpPr>
        <p:spPr>
          <a:xfrm>
            <a:off x="6370320" y="1789611"/>
            <a:ext cx="4754880" cy="4062549"/>
          </a:xfrm>
        </p:spPr>
        <p:txBody>
          <a:bodyPr/>
          <a:lstStyle/>
          <a:p>
            <a:r>
              <a:rPr lang="en-US" sz="2000" dirty="0" smtClean="0"/>
              <a:t>The story was retold in the sixteenth century in a collection of tragic tales by French writer Francois de </a:t>
            </a:r>
            <a:r>
              <a:rPr lang="en-US" sz="2000" dirty="0" err="1" smtClean="0"/>
              <a:t>Belleforest</a:t>
            </a:r>
            <a:r>
              <a:rPr lang="en-US" sz="2000" dirty="0" smtClean="0"/>
              <a:t>. Some scholars say that </a:t>
            </a:r>
            <a:r>
              <a:rPr lang="en-US" sz="2000" dirty="0" err="1" smtClean="0"/>
              <a:t>Belleforest’s</a:t>
            </a:r>
            <a:r>
              <a:rPr lang="en-US" sz="2000" dirty="0" smtClean="0"/>
              <a:t> version of the story, which was translated into English, was very likely the inspiration for Shakespeare’s tragedy.</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7030A0"/>
                </a:solidFill>
              </a:rPr>
              <a:t>Why is Hamlet tarrying with revenge?</a:t>
            </a:r>
            <a:endParaRPr lang="en-US" sz="3600" b="1" dirty="0">
              <a:solidFill>
                <a:srgbClr val="7030A0"/>
              </a:solidFill>
            </a:endParaRPr>
          </a:p>
        </p:txBody>
      </p:sp>
      <p:sp>
        <p:nvSpPr>
          <p:cNvPr id="3" name="Content Placeholder 2"/>
          <p:cNvSpPr>
            <a:spLocks noGrp="1"/>
          </p:cNvSpPr>
          <p:nvPr>
            <p:ph idx="1"/>
          </p:nvPr>
        </p:nvSpPr>
        <p:spPr>
          <a:xfrm>
            <a:off x="1066800" y="2103438"/>
            <a:ext cx="10058400" cy="4088356"/>
          </a:xfrm>
        </p:spPr>
        <p:txBody>
          <a:bodyPr/>
          <a:lstStyle/>
          <a:p>
            <a:r>
              <a:rPr lang="en-US" sz="2400" dirty="0" smtClean="0">
                <a:latin typeface="+mj-lt"/>
                <a:cs typeface="Times New Roman" pitchFamily="18" charset="0"/>
              </a:rPr>
              <a:t>What causes Shakespeare’s play </a:t>
            </a:r>
            <a:r>
              <a:rPr lang="en-US" sz="2400" dirty="0" smtClean="0">
                <a:solidFill>
                  <a:srgbClr val="7030A0"/>
                </a:solidFill>
                <a:latin typeface="+mj-lt"/>
                <a:cs typeface="Times New Roman" pitchFamily="18" charset="0"/>
              </a:rPr>
              <a:t>to stand out from the other stories about Hamlet</a:t>
            </a:r>
            <a:r>
              <a:rPr lang="en-US" sz="2400" dirty="0" smtClean="0">
                <a:latin typeface="+mj-lt"/>
                <a:cs typeface="Times New Roman" pitchFamily="18" charset="0"/>
              </a:rPr>
              <a:t> is </a:t>
            </a:r>
            <a:r>
              <a:rPr lang="en-US" sz="2400" u="sng" dirty="0" smtClean="0">
                <a:solidFill>
                  <a:srgbClr val="C00000"/>
                </a:solidFill>
                <a:latin typeface="+mj-lt"/>
                <a:cs typeface="Times New Roman" pitchFamily="18" charset="0"/>
              </a:rPr>
              <a:t>his in-depth characterization </a:t>
            </a:r>
            <a:r>
              <a:rPr lang="en-US" sz="2400" dirty="0" smtClean="0">
                <a:latin typeface="+mj-lt"/>
                <a:cs typeface="Times New Roman" pitchFamily="18" charset="0"/>
              </a:rPr>
              <a:t>of the troubled prince and those around him. In the original legend, </a:t>
            </a:r>
            <a:r>
              <a:rPr lang="en-US" sz="2400" dirty="0" err="1" smtClean="0">
                <a:latin typeface="+mj-lt"/>
                <a:cs typeface="Times New Roman" pitchFamily="18" charset="0"/>
              </a:rPr>
              <a:t>Amleth</a:t>
            </a:r>
            <a:r>
              <a:rPr lang="en-US" sz="2400" dirty="0" smtClean="0">
                <a:latin typeface="+mj-lt"/>
                <a:cs typeface="Times New Roman" pitchFamily="18" charset="0"/>
              </a:rPr>
              <a:t> is clearly out for revenge. What distracts him from his purpose are external circumstances, </a:t>
            </a:r>
            <a:r>
              <a:rPr lang="en-US" sz="2400" u="sng" dirty="0" smtClean="0">
                <a:solidFill>
                  <a:srgbClr val="C00000"/>
                </a:solidFill>
                <a:latin typeface="+mj-lt"/>
                <a:cs typeface="Times New Roman" pitchFamily="18" charset="0"/>
              </a:rPr>
              <a:t>not feelings of doubt or reluctance, or reflections on right and wrong</a:t>
            </a:r>
            <a:r>
              <a:rPr lang="en-US" sz="2400" dirty="0" smtClean="0">
                <a:latin typeface="+mj-lt"/>
                <a:cs typeface="Times New Roman" pitchFamily="18" charset="0"/>
              </a:rPr>
              <a:t>. In Shakespeare’s play, </a:t>
            </a:r>
            <a:r>
              <a:rPr lang="en-US" sz="2400" u="sng" dirty="0" smtClean="0">
                <a:solidFill>
                  <a:srgbClr val="C00000"/>
                </a:solidFill>
                <a:latin typeface="+mj-lt"/>
                <a:cs typeface="Times New Roman" pitchFamily="18" charset="0"/>
              </a:rPr>
              <a:t>indecision is a major theme. </a:t>
            </a:r>
            <a:r>
              <a:rPr lang="en-US" sz="2400" dirty="0" smtClean="0">
                <a:latin typeface="+mj-lt"/>
                <a:cs typeface="Times New Roman" pitchFamily="18" charset="0"/>
              </a:rPr>
              <a:t>Hamlet is haunted—literally—by his father’s murder and a desperate need to avenge the crime. But something holds him back from acting on this desire for revenge. What that “something” is has been debated for centuries.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7030A0"/>
                </a:solidFill>
              </a:rPr>
              <a:t>The setting</a:t>
            </a:r>
            <a:endParaRPr lang="en-US" sz="4400" b="1" dirty="0">
              <a:solidFill>
                <a:srgbClr val="7030A0"/>
              </a:solidFill>
            </a:endParaRPr>
          </a:p>
        </p:txBody>
      </p:sp>
      <p:sp>
        <p:nvSpPr>
          <p:cNvPr id="3" name="Content Placeholder 2"/>
          <p:cNvSpPr>
            <a:spLocks noGrp="1"/>
          </p:cNvSpPr>
          <p:nvPr>
            <p:ph idx="1"/>
          </p:nvPr>
        </p:nvSpPr>
        <p:spPr/>
        <p:txBody>
          <a:bodyPr/>
          <a:lstStyle/>
          <a:p>
            <a:r>
              <a:rPr lang="en-US" sz="2400" b="1" dirty="0" smtClean="0">
                <a:solidFill>
                  <a:srgbClr val="0070C0"/>
                </a:solidFill>
              </a:rPr>
              <a:t>THE TIME AND PLACE</a:t>
            </a:r>
          </a:p>
          <a:p>
            <a:r>
              <a:rPr lang="en-US" sz="2400" dirty="0" smtClean="0"/>
              <a:t>Actors in the earliest performances of </a:t>
            </a:r>
            <a:r>
              <a:rPr lang="en-US" sz="2400" i="1" dirty="0" smtClean="0"/>
              <a:t>Hamlet </a:t>
            </a:r>
            <a:r>
              <a:rPr lang="en-US" sz="2400" dirty="0" smtClean="0"/>
              <a:t>were</a:t>
            </a:r>
            <a:r>
              <a:rPr lang="en-US" sz="2400" i="1" dirty="0" smtClean="0"/>
              <a:t> </a:t>
            </a:r>
            <a:r>
              <a:rPr lang="en-US" sz="2400" dirty="0" smtClean="0"/>
              <a:t>dressed in the elaborate clothing of Shakespeare’s England. However, the play is actually set in northern Europe several hundred years before Shakespeare was born. Most of the action takes place in and around Elsinore, Denmark’s royal castle.</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4183" y="607392"/>
            <a:ext cx="2752997" cy="1645920"/>
          </a:xfrm>
        </p:spPr>
        <p:txBody>
          <a:bodyPr>
            <a:normAutofit/>
          </a:bodyPr>
          <a:lstStyle/>
          <a:p>
            <a:r>
              <a:rPr lang="en-US" dirty="0" smtClean="0"/>
              <a:t>Shakespeare’s characters</a:t>
            </a:r>
            <a:endParaRPr lang="en-US" dirty="0"/>
          </a:p>
        </p:txBody>
      </p:sp>
      <p:sp>
        <p:nvSpPr>
          <p:cNvPr id="3" name="Content Placeholder 2"/>
          <p:cNvSpPr>
            <a:spLocks noGrp="1"/>
          </p:cNvSpPr>
          <p:nvPr>
            <p:ph idx="1"/>
          </p:nvPr>
        </p:nvSpPr>
        <p:spPr/>
        <p:txBody>
          <a:bodyPr/>
          <a:lstStyle/>
          <a:p>
            <a:r>
              <a:rPr lang="en-US" sz="2400" dirty="0" smtClean="0"/>
              <a:t>The central character of a tragedy is </a:t>
            </a:r>
            <a:r>
              <a:rPr lang="en-US" sz="2400" u="sng" dirty="0" smtClean="0">
                <a:solidFill>
                  <a:srgbClr val="C00000"/>
                </a:solidFill>
              </a:rPr>
              <a:t>a tragic hero, </a:t>
            </a:r>
            <a:r>
              <a:rPr lang="en-US" sz="2400" dirty="0" smtClean="0"/>
              <a:t>or a noble character who meets his or her death typically because of a character defect or an error in judgment. The problem that causes a character’s downfall is called </a:t>
            </a:r>
            <a:r>
              <a:rPr lang="en-US" sz="2400" u="sng" dirty="0" smtClean="0">
                <a:solidFill>
                  <a:srgbClr val="C00000"/>
                </a:solidFill>
              </a:rPr>
              <a:t>a fatal flaw</a:t>
            </a:r>
            <a:r>
              <a:rPr lang="en-US" sz="2400" dirty="0" smtClean="0"/>
              <a:t>. This concept was first introduced by the Greek philosopher Aristotle in the </a:t>
            </a:r>
            <a:r>
              <a:rPr lang="en-US" sz="2400" i="1" dirty="0" smtClean="0"/>
              <a:t>Poetics</a:t>
            </a:r>
            <a:r>
              <a:rPr lang="en-US" sz="2400" dirty="0" smtClean="0"/>
              <a:t>. </a:t>
            </a:r>
          </a:p>
          <a:p>
            <a:endParaRPr lang="en-US" sz="2400" dirty="0" smtClean="0"/>
          </a:p>
          <a:p>
            <a:r>
              <a:rPr lang="en-US" sz="2400" dirty="0" smtClean="0"/>
              <a:t>Hamlet is one of Shakespeare’s tragic heroes. As the play draws to a close, try to identify </a:t>
            </a:r>
            <a:r>
              <a:rPr lang="en-US" sz="2400" u="sng" dirty="0" smtClean="0">
                <a:solidFill>
                  <a:srgbClr val="C00000"/>
                </a:solidFill>
              </a:rPr>
              <a:t>Hamlet’s tragic flaw</a:t>
            </a:r>
            <a:r>
              <a:rPr lang="en-US" sz="2400" dirty="0" smtClean="0"/>
              <a:t>.</a:t>
            </a:r>
          </a:p>
          <a:p>
            <a:endParaRPr lang="en-US" dirty="0"/>
          </a:p>
        </p:txBody>
      </p:sp>
      <p:sp>
        <p:nvSpPr>
          <p:cNvPr id="4" name="Text Placeholder 3"/>
          <p:cNvSpPr>
            <a:spLocks noGrp="1"/>
          </p:cNvSpPr>
          <p:nvPr>
            <p:ph type="body" sz="half" idx="2"/>
          </p:nvPr>
        </p:nvSpPr>
        <p:spPr>
          <a:xfrm>
            <a:off x="9196251" y="2286000"/>
            <a:ext cx="2530929" cy="3505200"/>
          </a:xfrm>
        </p:spPr>
        <p:txBody>
          <a:bodyPr/>
          <a:lstStyle/>
          <a:p>
            <a:endParaRPr lang="en-US" dirty="0" smtClean="0"/>
          </a:p>
          <a:p>
            <a:endParaRPr lang="en-US" dirty="0" smtClean="0"/>
          </a:p>
          <a:p>
            <a:r>
              <a:rPr lang="en-US" sz="2400" b="1" dirty="0" smtClean="0"/>
              <a:t>Tragic Heroes</a:t>
            </a:r>
            <a:endParaRPr lang="en-US" sz="24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4183" y="607392"/>
            <a:ext cx="2752997" cy="1645920"/>
          </a:xfrm>
        </p:spPr>
        <p:txBody>
          <a:bodyPr/>
          <a:lstStyle/>
          <a:p>
            <a:r>
              <a:rPr lang="en-US" dirty="0" smtClean="0"/>
              <a:t>Shakespeare’s characters</a:t>
            </a:r>
            <a:endParaRPr lang="en-US" dirty="0"/>
          </a:p>
        </p:txBody>
      </p:sp>
      <p:sp>
        <p:nvSpPr>
          <p:cNvPr id="3" name="Content Placeholder 2"/>
          <p:cNvSpPr>
            <a:spLocks noGrp="1"/>
          </p:cNvSpPr>
          <p:nvPr>
            <p:ph idx="1"/>
          </p:nvPr>
        </p:nvSpPr>
        <p:spPr/>
        <p:txBody>
          <a:bodyPr/>
          <a:lstStyle/>
          <a:p>
            <a:r>
              <a:rPr lang="en-US" sz="2400" dirty="0" smtClean="0"/>
              <a:t>Shakespeare’s tragedies frequently include characters that </a:t>
            </a:r>
            <a:r>
              <a:rPr lang="en-US" sz="2400" u="sng" dirty="0" smtClean="0">
                <a:solidFill>
                  <a:srgbClr val="C00000"/>
                </a:solidFill>
              </a:rPr>
              <a:t>provide comic relief in the midst of seriousness</a:t>
            </a:r>
            <a:r>
              <a:rPr lang="en-US" sz="2400" dirty="0" smtClean="0"/>
              <a:t>. Their role is to relieve the emotional intensity generated by the other events of the play. At the same time, the presence of these characters can increase audience’s awareness of the seriousness of the surrounding events by providing contrast. </a:t>
            </a:r>
          </a:p>
          <a:p>
            <a:r>
              <a:rPr lang="en-US" sz="2400" dirty="0" smtClean="0"/>
              <a:t>The gravediggers in act 5, identified as </a:t>
            </a:r>
            <a:r>
              <a:rPr lang="en-US" sz="2400" dirty="0" smtClean="0">
                <a:solidFill>
                  <a:srgbClr val="C00000"/>
                </a:solidFill>
              </a:rPr>
              <a:t>“Clown” and “Other” </a:t>
            </a:r>
            <a:r>
              <a:rPr lang="en-US" sz="2400" dirty="0" smtClean="0"/>
              <a:t>in earlier editions of the play, serve this purpose. Think about how these two characters provide contrast to the serious events of act 5 and help Hamlet to gain new insight into life and death.</a:t>
            </a:r>
          </a:p>
          <a:p>
            <a:endParaRPr lang="en-US" dirty="0"/>
          </a:p>
        </p:txBody>
      </p:sp>
      <p:sp>
        <p:nvSpPr>
          <p:cNvPr id="4" name="Text Placeholder 3"/>
          <p:cNvSpPr>
            <a:spLocks noGrp="1"/>
          </p:cNvSpPr>
          <p:nvPr>
            <p:ph type="body" sz="half" idx="2"/>
          </p:nvPr>
        </p:nvSpPr>
        <p:spPr/>
        <p:txBody>
          <a:bodyPr/>
          <a:lstStyle/>
          <a:p>
            <a:endParaRPr lang="en-US" b="1" dirty="0" smtClean="0"/>
          </a:p>
          <a:p>
            <a:endParaRPr lang="en-US" b="1" dirty="0" smtClean="0"/>
          </a:p>
          <a:p>
            <a:endParaRPr lang="en-US" b="1" dirty="0" smtClean="0"/>
          </a:p>
          <a:p>
            <a:r>
              <a:rPr lang="en-US" sz="1800" b="1" dirty="0" smtClean="0"/>
              <a:t>Comic Characters</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3371" y="607392"/>
            <a:ext cx="2713809" cy="1645920"/>
          </a:xfrm>
        </p:spPr>
        <p:txBody>
          <a:bodyPr/>
          <a:lstStyle/>
          <a:p>
            <a:r>
              <a:rPr lang="en-US" dirty="0" smtClean="0"/>
              <a:t>Shakespeare’s characters</a:t>
            </a:r>
            <a:endParaRPr lang="en-US" dirty="0"/>
          </a:p>
        </p:txBody>
      </p:sp>
      <p:sp>
        <p:nvSpPr>
          <p:cNvPr id="3" name="Content Placeholder 2"/>
          <p:cNvSpPr>
            <a:spLocks noGrp="1"/>
          </p:cNvSpPr>
          <p:nvPr>
            <p:ph idx="1"/>
          </p:nvPr>
        </p:nvSpPr>
        <p:spPr/>
        <p:txBody>
          <a:bodyPr/>
          <a:lstStyle/>
          <a:p>
            <a:r>
              <a:rPr lang="en-US" sz="2400" dirty="0" smtClean="0"/>
              <a:t>At the time this play was written, ghosts and </a:t>
            </a:r>
            <a:r>
              <a:rPr lang="en-US" sz="2400" dirty="0" err="1" smtClean="0"/>
              <a:t>hauntings</a:t>
            </a:r>
            <a:r>
              <a:rPr lang="en-US" sz="2400" dirty="0" smtClean="0"/>
              <a:t> often appeared in literature and in theater productions. Ghosts returned to seek vengeance, reclaim property, or give warning of impending trouble. Shakespeare used ghosts in several of his works. Aside from Hamlet’s father, Shakespeare’s most famous ghosts include that of Julius Caesar in the tragedy </a:t>
            </a:r>
            <a:r>
              <a:rPr lang="en-US" sz="2400" i="1" dirty="0" smtClean="0"/>
              <a:t>Julius Caesar </a:t>
            </a:r>
            <a:r>
              <a:rPr lang="en-US" sz="2400" dirty="0" smtClean="0"/>
              <a:t>and </a:t>
            </a:r>
            <a:r>
              <a:rPr lang="en-US" sz="2400" dirty="0" err="1" smtClean="0"/>
              <a:t>Banquo</a:t>
            </a:r>
            <a:r>
              <a:rPr lang="en-US" sz="2400" dirty="0" smtClean="0"/>
              <a:t> in </a:t>
            </a:r>
            <a:r>
              <a:rPr lang="en-US" sz="2400" i="1" dirty="0" smtClean="0"/>
              <a:t>Macbeth</a:t>
            </a:r>
            <a:r>
              <a:rPr lang="en-US" sz="2400" dirty="0" smtClean="0"/>
              <a:t>. Both of these ghosts return from the dead to haunt the people responsible for their murders.</a:t>
            </a:r>
          </a:p>
          <a:p>
            <a:endParaRPr lang="en-US" dirty="0"/>
          </a:p>
        </p:txBody>
      </p:sp>
      <p:sp>
        <p:nvSpPr>
          <p:cNvPr id="4" name="Text Placeholder 3"/>
          <p:cNvSpPr>
            <a:spLocks noGrp="1"/>
          </p:cNvSpPr>
          <p:nvPr>
            <p:ph type="body" sz="half" idx="2"/>
          </p:nvPr>
        </p:nvSpPr>
        <p:spPr/>
        <p:txBody>
          <a:bodyPr/>
          <a:lstStyle/>
          <a:p>
            <a:endParaRPr lang="en-US" dirty="0" smtClean="0"/>
          </a:p>
          <a:p>
            <a:endParaRPr lang="en-US" dirty="0" smtClean="0"/>
          </a:p>
          <a:p>
            <a:r>
              <a:rPr lang="en-US" sz="2400" b="1" dirty="0" smtClean="0"/>
              <a:t>ghosts</a:t>
            </a: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7030A0"/>
                </a:solidFill>
              </a:rPr>
              <a:t>Did You Know?</a:t>
            </a:r>
            <a:r>
              <a:rPr lang="en-US" sz="4400" dirty="0" smtClean="0">
                <a:solidFill>
                  <a:srgbClr val="7030A0"/>
                </a:solidFill>
              </a:rPr>
              <a:t/>
            </a:r>
            <a:br>
              <a:rPr lang="en-US" sz="4400" dirty="0" smtClean="0">
                <a:solidFill>
                  <a:srgbClr val="7030A0"/>
                </a:solidFill>
              </a:rPr>
            </a:br>
            <a:endParaRPr lang="en-US" sz="4400" i="1" dirty="0">
              <a:solidFill>
                <a:srgbClr val="7030A0"/>
              </a:solidFill>
            </a:endParaRPr>
          </a:p>
        </p:txBody>
      </p:sp>
      <p:sp>
        <p:nvSpPr>
          <p:cNvPr id="3" name="Content Placeholder 2"/>
          <p:cNvSpPr>
            <a:spLocks noGrp="1"/>
          </p:cNvSpPr>
          <p:nvPr>
            <p:ph idx="1"/>
          </p:nvPr>
        </p:nvSpPr>
        <p:spPr>
          <a:xfrm>
            <a:off x="1066800" y="1789612"/>
            <a:ext cx="10058400" cy="4246064"/>
          </a:xfrm>
        </p:spPr>
        <p:txBody>
          <a:bodyPr/>
          <a:lstStyle/>
          <a:p>
            <a:r>
              <a:rPr lang="en-US" sz="2400" dirty="0" smtClean="0"/>
              <a:t>How many times have you heard the line “To be, or not to be—that is the question”? Many of the lines that Shakespeare wrote have become a part of our everyday language and culture. Here are some of the often-quoted lines you’ve read so far. How many of them have you heard before?</a:t>
            </a:r>
          </a:p>
          <a:p>
            <a:r>
              <a:rPr lang="en-US" sz="2400" dirty="0" smtClean="0"/>
              <a:t>• “This above all, to </a:t>
            </a:r>
            <a:r>
              <a:rPr lang="en-US" sz="2400" dirty="0" err="1" smtClean="0"/>
              <a:t>thine</a:t>
            </a:r>
            <a:r>
              <a:rPr lang="en-US" sz="2400" dirty="0" smtClean="0"/>
              <a:t> own self be true” (act 1, scene 3)</a:t>
            </a:r>
          </a:p>
          <a:p>
            <a:r>
              <a:rPr lang="en-US" sz="2400" dirty="0" smtClean="0"/>
              <a:t>• “Something is rotten in the state of Denmark” (act 1, scene 4)</a:t>
            </a:r>
          </a:p>
          <a:p>
            <a:r>
              <a:rPr lang="en-US" sz="2400" dirty="0" smtClean="0"/>
              <a:t>• “Though this be madness, yet there is method </a:t>
            </a:r>
            <a:r>
              <a:rPr lang="en-US" sz="2400" dirty="0" err="1" smtClean="0"/>
              <a:t>in’t</a:t>
            </a:r>
            <a:r>
              <a:rPr lang="en-US" sz="2400" dirty="0" smtClean="0"/>
              <a:t>” (act 2, scene 2)</a:t>
            </a:r>
          </a:p>
          <a:p>
            <a:r>
              <a:rPr lang="en-US" sz="2400" dirty="0" smtClean="0"/>
              <a:t>• “Get thee to a nunnery” (act 3, scene 1).</a:t>
            </a:r>
          </a:p>
          <a:p>
            <a:endParaRPr lang="en-US" sz="24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215</TotalTime>
  <Words>786</Words>
  <Application>Microsoft Office PowerPoint</Application>
  <PresentationFormat>Custom</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Savon</vt:lpstr>
      <vt:lpstr>Studies of Hamlet</vt:lpstr>
      <vt:lpstr>What is tragedy</vt:lpstr>
      <vt:lpstr>The origin of Hamlet</vt:lpstr>
      <vt:lpstr>Why is Hamlet tarrying with revenge?</vt:lpstr>
      <vt:lpstr>The setting</vt:lpstr>
      <vt:lpstr>Shakespeare’s characters</vt:lpstr>
      <vt:lpstr>Shakespeare’s characters</vt:lpstr>
      <vt:lpstr>Shakespeare’s characters</vt:lpstr>
      <vt:lpstr>Did You Know?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PC</cp:lastModifiedBy>
  <cp:revision>38</cp:revision>
  <dcterms:created xsi:type="dcterms:W3CDTF">2018-02-16T21:19:04Z</dcterms:created>
  <dcterms:modified xsi:type="dcterms:W3CDTF">2021-11-29T18:29:24Z</dcterms:modified>
</cp:coreProperties>
</file>