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0" dirty="0" err="1">
                <a:solidFill>
                  <a:schemeClr val="tx1"/>
                </a:solidFill>
                <a:effectLst/>
              </a:rPr>
              <a:t>Analyzing</a:t>
            </a:r>
            <a:r>
              <a:rPr lang="en-GB" b="0" dirty="0">
                <a:solidFill>
                  <a:schemeClr val="tx1"/>
                </a:solidFill>
                <a:effectLst/>
              </a:rPr>
              <a:t> sentences at all levels (</a:t>
            </a:r>
            <a:r>
              <a:rPr lang="en-GB" b="0" dirty="0" smtClean="0">
                <a:solidFill>
                  <a:schemeClr val="tx1"/>
                </a:solidFill>
                <a:effectLst/>
              </a:rPr>
              <a:t>II</a:t>
            </a:r>
            <a:r>
              <a:rPr lang="sr-Latn-ME" b="0" dirty="0" smtClean="0">
                <a:solidFill>
                  <a:schemeClr val="tx1"/>
                </a:solidFill>
                <a:effectLst/>
              </a:rPr>
              <a:t>I</a:t>
            </a:r>
            <a:r>
              <a:rPr lang="en-GB" b="0" dirty="0" smtClean="0">
                <a:solidFill>
                  <a:schemeClr val="tx1"/>
                </a:solidFill>
                <a:effectLst/>
              </a:rPr>
              <a:t>)</a:t>
            </a:r>
            <a:endParaRPr lang="en-GB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4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/>
              <a:t>Sent  →S+P</a:t>
            </a:r>
          </a:p>
          <a:p>
            <a:r>
              <a:rPr lang="en-GB" dirty="0"/>
              <a:t>S →NP</a:t>
            </a:r>
          </a:p>
          <a:p>
            <a:r>
              <a:rPr lang="en-GB" dirty="0"/>
              <a:t>NP→ </a:t>
            </a:r>
            <a:r>
              <a:rPr lang="en-GB" dirty="0" err="1"/>
              <a:t>Det+M</a:t>
            </a:r>
            <a:r>
              <a:rPr lang="en-GB" dirty="0"/>
              <a:t>+ H +Q</a:t>
            </a:r>
          </a:p>
          <a:p>
            <a:r>
              <a:rPr lang="en-GB" dirty="0" err="1"/>
              <a:t>Det</a:t>
            </a:r>
            <a:r>
              <a:rPr lang="en-GB" dirty="0"/>
              <a:t> →</a:t>
            </a:r>
            <a:r>
              <a:rPr lang="en-GB" dirty="0" err="1"/>
              <a:t>Adj</a:t>
            </a:r>
            <a:r>
              <a:rPr lang="en-GB" dirty="0"/>
              <a:t> </a:t>
            </a:r>
            <a:r>
              <a:rPr lang="en-GB" dirty="0" err="1"/>
              <a:t>poss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 </a:t>
            </a:r>
            <a:r>
              <a:rPr lang="en-GB" dirty="0" err="1"/>
              <a:t>poss</a:t>
            </a:r>
            <a:r>
              <a:rPr lang="en-GB" dirty="0"/>
              <a:t>→ his</a:t>
            </a:r>
          </a:p>
          <a:p>
            <a:r>
              <a:rPr lang="en-GB" dirty="0"/>
              <a:t>M →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violent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 →reactions</a:t>
            </a:r>
          </a:p>
          <a:p>
            <a:r>
              <a:rPr lang="en-GB" dirty="0"/>
              <a:t>Q→ Prep P</a:t>
            </a:r>
          </a:p>
          <a:p>
            <a:r>
              <a:rPr lang="en-GB" dirty="0" err="1"/>
              <a:t>PrepP</a:t>
            </a:r>
            <a:r>
              <a:rPr lang="en-GB" dirty="0"/>
              <a:t>→  Prep+ NP</a:t>
            </a:r>
          </a:p>
          <a:p>
            <a:r>
              <a:rPr lang="en-GB" dirty="0"/>
              <a:t>Prep →to </a:t>
            </a:r>
          </a:p>
          <a:p>
            <a:r>
              <a:rPr lang="en-GB" dirty="0"/>
              <a:t>NP →</a:t>
            </a:r>
            <a:r>
              <a:rPr lang="en-GB" dirty="0" err="1"/>
              <a:t>Det</a:t>
            </a:r>
            <a:r>
              <a:rPr lang="en-GB" dirty="0"/>
              <a:t> +H+Q</a:t>
            </a:r>
          </a:p>
          <a:p>
            <a:r>
              <a:rPr lang="en-GB" dirty="0" err="1"/>
              <a:t>Det</a:t>
            </a:r>
            <a:r>
              <a:rPr lang="en-GB" dirty="0"/>
              <a:t> →Art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 →the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words </a:t>
            </a:r>
          </a:p>
          <a:p>
            <a:r>
              <a:rPr lang="en-GB" dirty="0"/>
              <a:t>Q →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 →S +P</a:t>
            </a:r>
          </a:p>
          <a:p>
            <a:r>
              <a:rPr lang="en-GB" dirty="0"/>
              <a:t>S →NP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 →she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0" dirty="0">
                <a:solidFill>
                  <a:schemeClr val="tx1"/>
                </a:solidFill>
                <a:effectLst/>
              </a:rPr>
              <a:t>His violent reactions to the words she had uttered left nobody in doubt about his real feelings.</a:t>
            </a:r>
          </a:p>
        </p:txBody>
      </p:sp>
    </p:spTree>
    <p:extLst>
      <p:ext uri="{BB962C8B-B14F-4D97-AF65-F5344CB8AC3E}">
        <p14:creationId xmlns:p14="http://schemas.microsoft.com/office/powerpoint/2010/main" val="30418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4200" dirty="0"/>
              <a:t>P →VP</a:t>
            </a:r>
          </a:p>
          <a:p>
            <a:r>
              <a:rPr lang="en-GB" sz="4200" dirty="0"/>
              <a:t>VP→ </a:t>
            </a:r>
            <a:r>
              <a:rPr lang="en-GB" sz="4200" dirty="0" err="1"/>
              <a:t>Vtr</a:t>
            </a:r>
            <a:endParaRPr lang="en-GB" sz="4200" dirty="0"/>
          </a:p>
          <a:p>
            <a:r>
              <a:rPr lang="en-GB" sz="4200" dirty="0" err="1"/>
              <a:t>Vtr</a:t>
            </a:r>
            <a:r>
              <a:rPr lang="en-GB" sz="4200" dirty="0"/>
              <a:t> →Vaux +</a:t>
            </a:r>
            <a:r>
              <a:rPr lang="en-GB" sz="4200" dirty="0" err="1"/>
              <a:t>Vm</a:t>
            </a:r>
            <a:endParaRPr lang="en-GB" sz="4200" dirty="0"/>
          </a:p>
          <a:p>
            <a:r>
              <a:rPr lang="en-GB" sz="4200" dirty="0"/>
              <a:t>Vaux→ had</a:t>
            </a:r>
          </a:p>
          <a:p>
            <a:r>
              <a:rPr lang="en-GB" sz="4200" dirty="0" err="1"/>
              <a:t>Vm</a:t>
            </a:r>
            <a:r>
              <a:rPr lang="en-GB" sz="4200" dirty="0"/>
              <a:t> →uttered</a:t>
            </a:r>
          </a:p>
          <a:p>
            <a:r>
              <a:rPr lang="en-GB" sz="4200" dirty="0"/>
              <a:t>P →VP</a:t>
            </a:r>
          </a:p>
          <a:p>
            <a:r>
              <a:rPr lang="en-GB" sz="4200" dirty="0"/>
              <a:t>VP→ </a:t>
            </a:r>
            <a:r>
              <a:rPr lang="en-GB" sz="4200" dirty="0" err="1"/>
              <a:t>Vtr</a:t>
            </a:r>
            <a:r>
              <a:rPr lang="en-GB" sz="4200" dirty="0"/>
              <a:t> +DO+ C +AM</a:t>
            </a:r>
          </a:p>
          <a:p>
            <a:r>
              <a:rPr lang="en-GB" sz="4200" dirty="0" err="1"/>
              <a:t>Vtr</a:t>
            </a:r>
            <a:r>
              <a:rPr lang="en-GB" sz="4200" dirty="0"/>
              <a:t> →left</a:t>
            </a:r>
          </a:p>
          <a:p>
            <a:r>
              <a:rPr lang="en-GB" sz="4200" dirty="0"/>
              <a:t>DO→ NP</a:t>
            </a:r>
          </a:p>
          <a:p>
            <a:r>
              <a:rPr lang="en-GB" sz="4200" dirty="0"/>
              <a:t>NP→ </a:t>
            </a:r>
            <a:r>
              <a:rPr lang="en-GB" sz="4200" dirty="0" err="1"/>
              <a:t>Pron</a:t>
            </a:r>
            <a:r>
              <a:rPr lang="en-GB" sz="4200" dirty="0"/>
              <a:t> </a:t>
            </a:r>
            <a:r>
              <a:rPr lang="en-GB" sz="4200" dirty="0" err="1"/>
              <a:t>indef</a:t>
            </a:r>
            <a:endParaRPr lang="en-GB" sz="4200" dirty="0"/>
          </a:p>
          <a:p>
            <a:r>
              <a:rPr lang="en-GB" sz="4200" dirty="0" err="1"/>
              <a:t>Pron</a:t>
            </a:r>
            <a:r>
              <a:rPr lang="en-GB" sz="4200" dirty="0"/>
              <a:t> </a:t>
            </a:r>
            <a:r>
              <a:rPr lang="en-GB" sz="4200" dirty="0" err="1"/>
              <a:t>indef</a:t>
            </a:r>
            <a:r>
              <a:rPr lang="en-GB" sz="4200" dirty="0"/>
              <a:t> →nobody</a:t>
            </a:r>
          </a:p>
          <a:p>
            <a:r>
              <a:rPr lang="en-GB" sz="4200" dirty="0"/>
              <a:t>C →Prep P</a:t>
            </a:r>
          </a:p>
          <a:p>
            <a:r>
              <a:rPr lang="en-GB" sz="4200" dirty="0" err="1"/>
              <a:t>PrepP</a:t>
            </a:r>
            <a:r>
              <a:rPr lang="en-GB" sz="4200" dirty="0"/>
              <a:t>→ prep +NP</a:t>
            </a:r>
          </a:p>
          <a:p>
            <a:r>
              <a:rPr lang="en-GB" sz="4200" dirty="0"/>
              <a:t>Prep →in</a:t>
            </a:r>
          </a:p>
          <a:p>
            <a:r>
              <a:rPr lang="en-GB" sz="4200" dirty="0"/>
              <a:t>NP →N</a:t>
            </a:r>
          </a:p>
          <a:p>
            <a:r>
              <a:rPr lang="en-GB" sz="4200" dirty="0"/>
              <a:t>N →doubt</a:t>
            </a:r>
          </a:p>
          <a:p>
            <a:r>
              <a:rPr lang="en-GB" sz="4200" dirty="0"/>
              <a:t>AM →Prep P</a:t>
            </a:r>
          </a:p>
          <a:p>
            <a:r>
              <a:rPr lang="en-GB" sz="4200" dirty="0"/>
              <a:t>Prep P→ prep + NP</a:t>
            </a:r>
          </a:p>
          <a:p>
            <a:r>
              <a:rPr lang="en-GB" sz="4200" dirty="0"/>
              <a:t>prep→ about</a:t>
            </a:r>
          </a:p>
          <a:p>
            <a:r>
              <a:rPr lang="en-GB" sz="4200" dirty="0"/>
              <a:t>NP→ </a:t>
            </a:r>
            <a:r>
              <a:rPr lang="en-GB" sz="4200" dirty="0" err="1"/>
              <a:t>Det</a:t>
            </a:r>
            <a:r>
              <a:rPr lang="en-GB" sz="4200" dirty="0"/>
              <a:t> +M+ H</a:t>
            </a:r>
          </a:p>
          <a:p>
            <a:r>
              <a:rPr lang="en-GB" sz="4200" dirty="0" err="1"/>
              <a:t>Det</a:t>
            </a:r>
            <a:r>
              <a:rPr lang="en-GB" sz="4200" dirty="0"/>
              <a:t>→ </a:t>
            </a:r>
            <a:r>
              <a:rPr lang="en-GB" sz="4200" dirty="0" err="1"/>
              <a:t>Adj</a:t>
            </a:r>
            <a:r>
              <a:rPr lang="en-GB" sz="4200" dirty="0"/>
              <a:t> </a:t>
            </a:r>
            <a:r>
              <a:rPr lang="en-GB" sz="4200" dirty="0" err="1"/>
              <a:t>poss</a:t>
            </a:r>
            <a:endParaRPr lang="en-GB" sz="4200" dirty="0"/>
          </a:p>
          <a:p>
            <a:r>
              <a:rPr lang="en-GB" sz="4200" dirty="0" err="1"/>
              <a:t>Adj</a:t>
            </a:r>
            <a:r>
              <a:rPr lang="en-GB" sz="4200" dirty="0"/>
              <a:t> </a:t>
            </a:r>
            <a:r>
              <a:rPr lang="en-GB" sz="4200" dirty="0" err="1"/>
              <a:t>poss</a:t>
            </a:r>
            <a:r>
              <a:rPr lang="en-GB" sz="4200" dirty="0"/>
              <a:t> →his</a:t>
            </a:r>
          </a:p>
          <a:p>
            <a:r>
              <a:rPr lang="en-GB" sz="4200" dirty="0"/>
              <a:t>M →</a:t>
            </a:r>
            <a:r>
              <a:rPr lang="en-GB" sz="4200" dirty="0" err="1"/>
              <a:t>Adj</a:t>
            </a:r>
            <a:endParaRPr lang="en-GB" sz="4200" dirty="0"/>
          </a:p>
          <a:p>
            <a:r>
              <a:rPr lang="en-GB" sz="4200" dirty="0" err="1"/>
              <a:t>Adj</a:t>
            </a:r>
            <a:r>
              <a:rPr lang="en-GB" sz="4200" dirty="0"/>
              <a:t>→ real</a:t>
            </a:r>
          </a:p>
          <a:p>
            <a:r>
              <a:rPr lang="en-GB" sz="4200" dirty="0"/>
              <a:t>H →N</a:t>
            </a:r>
          </a:p>
          <a:p>
            <a:r>
              <a:rPr lang="en-GB" sz="4200" dirty="0"/>
              <a:t>N →feelings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3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/>
              <a:t>Sent→ S+ P+ AM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I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 →</a:t>
            </a:r>
            <a:r>
              <a:rPr lang="en-GB" dirty="0" err="1"/>
              <a:t>Vintr</a:t>
            </a:r>
            <a:endParaRPr lang="en-GB" dirty="0"/>
          </a:p>
          <a:p>
            <a:r>
              <a:rPr lang="en-GB" dirty="0" err="1"/>
              <a:t>Vintr→Vaux</a:t>
            </a:r>
            <a:r>
              <a:rPr lang="en-GB" dirty="0"/>
              <a:t> +</a:t>
            </a:r>
            <a:r>
              <a:rPr lang="en-GB" dirty="0" err="1"/>
              <a:t>Vm</a:t>
            </a:r>
            <a:endParaRPr lang="en-GB" dirty="0"/>
          </a:p>
          <a:p>
            <a:r>
              <a:rPr lang="en-GB" dirty="0"/>
              <a:t>Vaux→ will</a:t>
            </a:r>
          </a:p>
          <a:p>
            <a:r>
              <a:rPr lang="en-GB" dirty="0" err="1"/>
              <a:t>Vm</a:t>
            </a:r>
            <a:r>
              <a:rPr lang="en-GB" dirty="0"/>
              <a:t>→ come</a:t>
            </a:r>
          </a:p>
          <a:p>
            <a:r>
              <a:rPr lang="en-GB" dirty="0"/>
              <a:t>AM →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 →conn+ S +P</a:t>
            </a:r>
          </a:p>
          <a:p>
            <a:r>
              <a:rPr lang="en-GB" dirty="0"/>
              <a:t>conn→ 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 →if 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 →you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 +DO</a:t>
            </a:r>
          </a:p>
          <a:p>
            <a:r>
              <a:rPr lang="en-GB" dirty="0" err="1"/>
              <a:t>Vtr</a:t>
            </a:r>
            <a:r>
              <a:rPr lang="en-GB" dirty="0"/>
              <a:t> →invite</a:t>
            </a:r>
          </a:p>
          <a:p>
            <a:r>
              <a:rPr lang="en-GB" dirty="0"/>
              <a:t>DO →NP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me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>
                <a:solidFill>
                  <a:schemeClr val="tx1"/>
                </a:solidFill>
                <a:effectLst/>
              </a:rPr>
              <a:t>I will come if you invite me.</a:t>
            </a:r>
          </a:p>
        </p:txBody>
      </p:sp>
    </p:spTree>
    <p:extLst>
      <p:ext uri="{BB962C8B-B14F-4D97-AF65-F5344CB8AC3E}">
        <p14:creationId xmlns:p14="http://schemas.microsoft.com/office/powerpoint/2010/main" val="31133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/>
              <a:t>Sent→ Cl1+ conn +Cl2</a:t>
            </a:r>
          </a:p>
          <a:p>
            <a:r>
              <a:rPr lang="en-GB" dirty="0"/>
              <a:t>Cl1→ S +P+ AM</a:t>
            </a:r>
          </a:p>
          <a:p>
            <a:r>
              <a:rPr lang="en-GB" dirty="0"/>
              <a:t>S →NP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you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 →</a:t>
            </a:r>
            <a:r>
              <a:rPr lang="en-GB" dirty="0" err="1"/>
              <a:t>Vintr</a:t>
            </a:r>
            <a:endParaRPr lang="en-GB" dirty="0"/>
          </a:p>
          <a:p>
            <a:r>
              <a:rPr lang="en-GB" dirty="0" err="1"/>
              <a:t>Vintr</a:t>
            </a:r>
            <a:r>
              <a:rPr lang="en-GB" dirty="0"/>
              <a:t>→ Vaux +</a:t>
            </a:r>
            <a:r>
              <a:rPr lang="en-GB" dirty="0" err="1"/>
              <a:t>Vm</a:t>
            </a:r>
            <a:endParaRPr lang="en-GB" dirty="0"/>
          </a:p>
          <a:p>
            <a:r>
              <a:rPr lang="en-GB" dirty="0"/>
              <a:t>Vaux →can</a:t>
            </a:r>
          </a:p>
          <a:p>
            <a:r>
              <a:rPr lang="en-GB" dirty="0" err="1"/>
              <a:t>Vm</a:t>
            </a:r>
            <a:r>
              <a:rPr lang="en-GB" dirty="0"/>
              <a:t> →go</a:t>
            </a:r>
          </a:p>
          <a:p>
            <a:r>
              <a:rPr lang="en-GB" dirty="0"/>
              <a:t>AM →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 →conn +S +P</a:t>
            </a:r>
          </a:p>
          <a:p>
            <a:r>
              <a:rPr lang="en-GB" dirty="0"/>
              <a:t>conn →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→ if</a:t>
            </a:r>
          </a:p>
          <a:p>
            <a:r>
              <a:rPr lang="en-GB" dirty="0"/>
              <a:t>S →NP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 →you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 →</a:t>
            </a:r>
            <a:r>
              <a:rPr lang="en-GB" dirty="0" err="1"/>
              <a:t>Vtr</a:t>
            </a:r>
            <a:endParaRPr lang="en-GB" dirty="0"/>
          </a:p>
          <a:p>
            <a:r>
              <a:rPr lang="en-GB" dirty="0" err="1"/>
              <a:t>Vtr</a:t>
            </a:r>
            <a:r>
              <a:rPr lang="en-GB" dirty="0"/>
              <a:t> →wish</a:t>
            </a:r>
          </a:p>
          <a:p>
            <a:r>
              <a:rPr lang="en-GB" dirty="0"/>
              <a:t>conn →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 →but </a:t>
            </a:r>
          </a:p>
          <a:p>
            <a:r>
              <a:rPr lang="en-GB" dirty="0"/>
              <a:t>Cl2→ AM+ S+ P</a:t>
            </a:r>
          </a:p>
          <a:p>
            <a:r>
              <a:rPr lang="en-GB" dirty="0"/>
              <a:t>AM→ </a:t>
            </a:r>
            <a:r>
              <a:rPr lang="en-GB" dirty="0" err="1"/>
              <a:t>Cl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sz="3100" dirty="0" smtClean="0"/>
              <a:t/>
            </a:r>
            <a:br>
              <a:rPr lang="sr-Latn-ME" sz="3100" dirty="0" smtClean="0"/>
            </a:br>
            <a:r>
              <a:rPr lang="sr-Latn-ME" sz="3100" dirty="0"/>
              <a:t/>
            </a:r>
            <a:br>
              <a:rPr lang="sr-Latn-ME" sz="3100" dirty="0"/>
            </a:br>
            <a:r>
              <a:rPr lang="sr-Latn-ME" sz="3100" dirty="0" smtClean="0"/>
              <a:t/>
            </a:r>
            <a:br>
              <a:rPr lang="sr-Latn-ME" sz="3100" dirty="0" smtClean="0"/>
            </a:br>
            <a:r>
              <a:rPr lang="en-GB" sz="3100" b="0" dirty="0" smtClean="0">
                <a:solidFill>
                  <a:schemeClr val="tx1"/>
                </a:solidFill>
                <a:effectLst/>
              </a:rPr>
              <a:t>You </a:t>
            </a:r>
            <a:r>
              <a:rPr lang="en-GB" sz="3100" b="0" dirty="0">
                <a:solidFill>
                  <a:schemeClr val="tx1"/>
                </a:solidFill>
                <a:effectLst/>
              </a:rPr>
              <a:t>can go if you wish but if you come back you must tell me how you liked it.</a:t>
            </a:r>
            <a:r>
              <a:rPr lang="en-GB" b="0" dirty="0">
                <a:solidFill>
                  <a:schemeClr val="tx1"/>
                </a:solidFill>
                <a:effectLst/>
              </a:rPr>
              <a:t/>
            </a:r>
            <a:br>
              <a:rPr lang="en-GB" b="0" dirty="0">
                <a:solidFill>
                  <a:schemeClr val="tx1"/>
                </a:solidFill>
                <a:effectLst/>
              </a:rPr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7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Cl</a:t>
            </a:r>
            <a:r>
              <a:rPr lang="en-GB" dirty="0"/>
              <a:t> →conn+ S +P</a:t>
            </a:r>
          </a:p>
          <a:p>
            <a:r>
              <a:rPr lang="en-GB" dirty="0"/>
              <a:t>conn →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 →if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you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VP→ </a:t>
            </a:r>
            <a:r>
              <a:rPr lang="en-GB" dirty="0" err="1"/>
              <a:t>Vintr</a:t>
            </a:r>
            <a:endParaRPr lang="en-GB" dirty="0"/>
          </a:p>
          <a:p>
            <a:r>
              <a:rPr lang="en-GB" dirty="0" err="1"/>
              <a:t>Vintr</a:t>
            </a:r>
            <a:r>
              <a:rPr lang="en-GB" dirty="0"/>
              <a:t> →</a:t>
            </a:r>
            <a:r>
              <a:rPr lang="en-GB" dirty="0" err="1"/>
              <a:t>Vm</a:t>
            </a:r>
            <a:r>
              <a:rPr lang="en-GB" dirty="0"/>
              <a:t> +part</a:t>
            </a:r>
          </a:p>
          <a:p>
            <a:r>
              <a:rPr lang="en-GB" dirty="0" err="1"/>
              <a:t>Vm</a:t>
            </a:r>
            <a:r>
              <a:rPr lang="en-GB" dirty="0"/>
              <a:t> →come</a:t>
            </a:r>
          </a:p>
          <a:p>
            <a:r>
              <a:rPr lang="en-GB" dirty="0"/>
              <a:t>part →back</a:t>
            </a:r>
          </a:p>
          <a:p>
            <a:r>
              <a:rPr lang="en-GB" dirty="0"/>
              <a:t>S →NP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 →you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 →</a:t>
            </a:r>
            <a:r>
              <a:rPr lang="en-GB" dirty="0" err="1"/>
              <a:t>Vtr</a:t>
            </a:r>
            <a:r>
              <a:rPr lang="en-GB" dirty="0"/>
              <a:t>+ IO +DO</a:t>
            </a:r>
          </a:p>
          <a:p>
            <a:r>
              <a:rPr lang="en-GB" dirty="0" err="1"/>
              <a:t>Vtr</a:t>
            </a:r>
            <a:r>
              <a:rPr lang="en-GB" dirty="0"/>
              <a:t> →Vaux+ </a:t>
            </a:r>
            <a:r>
              <a:rPr lang="en-GB" dirty="0" err="1"/>
              <a:t>Vm</a:t>
            </a:r>
            <a:endParaRPr lang="en-GB" dirty="0"/>
          </a:p>
          <a:p>
            <a:r>
              <a:rPr lang="en-GB" dirty="0"/>
              <a:t>Vaux →must</a:t>
            </a:r>
          </a:p>
          <a:p>
            <a:r>
              <a:rPr lang="en-GB" dirty="0" err="1"/>
              <a:t>Vm</a:t>
            </a:r>
            <a:r>
              <a:rPr lang="en-GB" dirty="0"/>
              <a:t> →tell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24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33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IO →NP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me</a:t>
            </a:r>
          </a:p>
          <a:p>
            <a:r>
              <a:rPr lang="en-GB" dirty="0"/>
              <a:t>DO→ 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 →conn+ S+ P</a:t>
            </a:r>
          </a:p>
          <a:p>
            <a:r>
              <a:rPr lang="en-GB" dirty="0"/>
              <a:t>Conn →</a:t>
            </a:r>
            <a:r>
              <a:rPr lang="en-GB" dirty="0" err="1"/>
              <a:t>Adv</a:t>
            </a:r>
            <a:endParaRPr lang="en-GB" dirty="0"/>
          </a:p>
          <a:p>
            <a:r>
              <a:rPr lang="en-GB" dirty="0" err="1"/>
              <a:t>Adv</a:t>
            </a:r>
            <a:r>
              <a:rPr lang="en-GB" dirty="0"/>
              <a:t> →how</a:t>
            </a:r>
          </a:p>
          <a:p>
            <a:r>
              <a:rPr lang="en-GB" dirty="0"/>
              <a:t>S →NP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you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 →</a:t>
            </a:r>
            <a:r>
              <a:rPr lang="en-GB" dirty="0" err="1"/>
              <a:t>Vtr</a:t>
            </a:r>
            <a:r>
              <a:rPr lang="en-GB" dirty="0"/>
              <a:t> +DO</a:t>
            </a:r>
          </a:p>
          <a:p>
            <a:r>
              <a:rPr lang="en-GB" dirty="0" err="1"/>
              <a:t>Vtr</a:t>
            </a:r>
            <a:r>
              <a:rPr lang="en-GB" dirty="0"/>
              <a:t> →liked</a:t>
            </a:r>
          </a:p>
          <a:p>
            <a:r>
              <a:rPr lang="en-GB" dirty="0"/>
              <a:t>DO →NP</a:t>
            </a:r>
          </a:p>
          <a:p>
            <a:r>
              <a:rPr lang="en-GB" dirty="0"/>
              <a:t>NP →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it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Sent→ S+ P</a:t>
            </a:r>
          </a:p>
          <a:p>
            <a:r>
              <a:rPr lang="en-GB" dirty="0"/>
              <a:t>S →NP</a:t>
            </a:r>
          </a:p>
          <a:p>
            <a:r>
              <a:rPr lang="en-GB" dirty="0"/>
              <a:t>NP→ N prop</a:t>
            </a:r>
          </a:p>
          <a:p>
            <a:r>
              <a:rPr lang="en-GB" dirty="0"/>
              <a:t>N prop →John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 +Nom </a:t>
            </a:r>
            <a:r>
              <a:rPr lang="en-GB" dirty="0" err="1"/>
              <a:t>Pred</a:t>
            </a:r>
            <a:r>
              <a:rPr lang="en-GB" dirty="0"/>
              <a:t>+ AM</a:t>
            </a:r>
          </a:p>
          <a:p>
            <a:r>
              <a:rPr lang="en-GB" dirty="0" err="1"/>
              <a:t>Vc</a:t>
            </a:r>
            <a:r>
              <a:rPr lang="en-GB" dirty="0"/>
              <a:t> →appeared</a:t>
            </a:r>
          </a:p>
          <a:p>
            <a:r>
              <a:rPr lang="en-GB" dirty="0"/>
              <a:t>Nom </a:t>
            </a:r>
            <a:r>
              <a:rPr lang="en-GB" dirty="0" err="1"/>
              <a:t>Pred</a:t>
            </a:r>
            <a:r>
              <a:rPr lang="en-GB" dirty="0"/>
              <a:t> →</a:t>
            </a:r>
            <a:r>
              <a:rPr lang="en-GB" dirty="0" err="1"/>
              <a:t>Adj</a:t>
            </a:r>
            <a:r>
              <a:rPr lang="en-GB" dirty="0"/>
              <a:t> P</a:t>
            </a:r>
          </a:p>
          <a:p>
            <a:r>
              <a:rPr lang="en-GB" dirty="0" err="1"/>
              <a:t>Adj</a:t>
            </a:r>
            <a:r>
              <a:rPr lang="en-GB" dirty="0"/>
              <a:t> P→ M+ H</a:t>
            </a:r>
          </a:p>
          <a:p>
            <a:r>
              <a:rPr lang="en-GB" dirty="0"/>
              <a:t>M→ </a:t>
            </a:r>
            <a:r>
              <a:rPr lang="en-GB" dirty="0" err="1"/>
              <a:t>Int</a:t>
            </a:r>
            <a:endParaRPr lang="en-GB" dirty="0"/>
          </a:p>
          <a:p>
            <a:r>
              <a:rPr lang="en-GB" dirty="0" err="1"/>
              <a:t>Int</a:t>
            </a:r>
            <a:r>
              <a:rPr lang="en-GB" dirty="0"/>
              <a:t> →</a:t>
            </a:r>
            <a:r>
              <a:rPr lang="en-GB" dirty="0" err="1"/>
              <a:t>Adv</a:t>
            </a:r>
            <a:endParaRPr lang="en-GB" dirty="0"/>
          </a:p>
          <a:p>
            <a:r>
              <a:rPr lang="en-GB" dirty="0" err="1"/>
              <a:t>Adv</a:t>
            </a:r>
            <a:r>
              <a:rPr lang="en-GB" dirty="0"/>
              <a:t>→ quite</a:t>
            </a:r>
          </a:p>
          <a:p>
            <a:r>
              <a:rPr lang="en-GB" dirty="0"/>
              <a:t>H→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 →impressed</a:t>
            </a:r>
          </a:p>
          <a:p>
            <a:r>
              <a:rPr lang="en-GB" dirty="0"/>
              <a:t>AM→ Prep P</a:t>
            </a:r>
          </a:p>
          <a:p>
            <a:r>
              <a:rPr lang="en-GB" dirty="0"/>
              <a:t>Prep P→ Prep+ 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/>
              <a:t>Prep→ by</a:t>
            </a:r>
          </a:p>
          <a:p>
            <a:r>
              <a:rPr lang="en-GB" dirty="0" err="1"/>
              <a:t>Cl</a:t>
            </a:r>
            <a:r>
              <a:rPr lang="en-GB" dirty="0"/>
              <a:t> →S+ P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b="0" dirty="0">
                <a:solidFill>
                  <a:schemeClr val="tx1"/>
                </a:solidFill>
                <a:effectLst/>
              </a:rPr>
              <a:t>John appeared quite impressed by what was after all a display of common knowledge.</a:t>
            </a:r>
          </a:p>
        </p:txBody>
      </p:sp>
    </p:spTree>
    <p:extLst>
      <p:ext uri="{BB962C8B-B14F-4D97-AF65-F5344CB8AC3E}">
        <p14:creationId xmlns:p14="http://schemas.microsoft.com/office/powerpoint/2010/main" val="27317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rel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rel</a:t>
            </a:r>
            <a:r>
              <a:rPr lang="en-GB" dirty="0"/>
              <a:t>→ what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 →</a:t>
            </a:r>
            <a:r>
              <a:rPr lang="en-GB" dirty="0" err="1"/>
              <a:t>Vc</a:t>
            </a:r>
            <a:r>
              <a:rPr lang="en-GB" dirty="0"/>
              <a:t> +AM+ </a:t>
            </a:r>
            <a:r>
              <a:rPr lang="en-GB" dirty="0" err="1"/>
              <a:t>NomPred</a:t>
            </a:r>
            <a:endParaRPr lang="en-GB" dirty="0"/>
          </a:p>
          <a:p>
            <a:r>
              <a:rPr lang="en-GB" dirty="0" err="1"/>
              <a:t>Vc</a:t>
            </a:r>
            <a:r>
              <a:rPr lang="en-GB" dirty="0"/>
              <a:t> →V be</a:t>
            </a:r>
          </a:p>
          <a:p>
            <a:r>
              <a:rPr lang="en-GB" dirty="0"/>
              <a:t>V be→ was</a:t>
            </a:r>
          </a:p>
          <a:p>
            <a:r>
              <a:rPr lang="en-GB" dirty="0"/>
              <a:t>AM→ Prep P</a:t>
            </a:r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 →after</a:t>
            </a:r>
          </a:p>
          <a:p>
            <a:r>
              <a:rPr lang="en-GB" dirty="0"/>
              <a:t>NP →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indef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indef</a:t>
            </a:r>
            <a:r>
              <a:rPr lang="en-GB" dirty="0"/>
              <a:t> →all</a:t>
            </a:r>
          </a:p>
          <a:p>
            <a:r>
              <a:rPr lang="en-GB" dirty="0"/>
              <a:t>Nom </a:t>
            </a:r>
            <a:r>
              <a:rPr lang="en-GB" dirty="0" err="1"/>
              <a:t>Pred</a:t>
            </a:r>
            <a:r>
              <a:rPr lang="en-GB" dirty="0"/>
              <a:t> →NP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H+ Q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indef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indef</a:t>
            </a:r>
            <a:r>
              <a:rPr lang="en-GB" dirty="0"/>
              <a:t> →a</a:t>
            </a:r>
          </a:p>
          <a:p>
            <a:r>
              <a:rPr lang="en-GB" dirty="0"/>
              <a:t>H →N</a:t>
            </a:r>
          </a:p>
          <a:p>
            <a:r>
              <a:rPr lang="en-GB" dirty="0"/>
              <a:t>N →display</a:t>
            </a:r>
          </a:p>
          <a:p>
            <a:r>
              <a:rPr lang="en-GB" dirty="0"/>
              <a:t>Q →Prep P</a:t>
            </a:r>
          </a:p>
          <a:p>
            <a:r>
              <a:rPr lang="en-GB" dirty="0"/>
              <a:t>Prep P→ Prep +NP</a:t>
            </a:r>
          </a:p>
          <a:p>
            <a:r>
              <a:rPr lang="en-GB" dirty="0"/>
              <a:t>Prep→ of</a:t>
            </a:r>
          </a:p>
          <a:p>
            <a:r>
              <a:rPr lang="en-GB" dirty="0"/>
              <a:t>NP→ M </a:t>
            </a:r>
            <a:r>
              <a:rPr lang="sr-Latn-ME" dirty="0" smtClean="0"/>
              <a:t>+</a:t>
            </a:r>
            <a:r>
              <a:rPr lang="en-GB" dirty="0" smtClean="0"/>
              <a:t>H</a:t>
            </a:r>
            <a:endParaRPr lang="en-GB" dirty="0"/>
          </a:p>
          <a:p>
            <a:r>
              <a:rPr lang="en-GB" dirty="0"/>
              <a:t>M →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 →common</a:t>
            </a:r>
          </a:p>
          <a:p>
            <a:r>
              <a:rPr lang="en-GB" dirty="0"/>
              <a:t>H →N</a:t>
            </a:r>
          </a:p>
          <a:p>
            <a:r>
              <a:rPr lang="en-GB" dirty="0"/>
              <a:t>N→ knowledge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3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→ conn+ S+ P</a:t>
            </a:r>
          </a:p>
          <a:p>
            <a:r>
              <a:rPr lang="en-GB" dirty="0"/>
              <a:t>conn→ </a:t>
            </a:r>
            <a:r>
              <a:rPr lang="en-GB" dirty="0" err="1"/>
              <a:t>Pronrel</a:t>
            </a:r>
            <a:endParaRPr lang="en-GB" dirty="0"/>
          </a:p>
          <a:p>
            <a:r>
              <a:rPr lang="en-GB" dirty="0" err="1"/>
              <a:t>Pronrel</a:t>
            </a:r>
            <a:r>
              <a:rPr lang="en-GB" dirty="0"/>
              <a:t>→ what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Nprop</a:t>
            </a:r>
            <a:endParaRPr lang="en-GB" dirty="0"/>
          </a:p>
          <a:p>
            <a:r>
              <a:rPr lang="en-GB" dirty="0" err="1"/>
              <a:t>Nprop</a:t>
            </a:r>
            <a:r>
              <a:rPr lang="en-GB" dirty="0"/>
              <a:t>→ John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endParaRPr lang="en-GB" dirty="0"/>
          </a:p>
          <a:p>
            <a:r>
              <a:rPr lang="en-GB" dirty="0" err="1"/>
              <a:t>Vtr</a:t>
            </a:r>
            <a:r>
              <a:rPr lang="en-GB" dirty="0"/>
              <a:t>→ did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</a:t>
            </a:r>
            <a:r>
              <a:rPr lang="en-GB" dirty="0" err="1"/>
              <a:t>NomPred</a:t>
            </a:r>
            <a:endParaRPr lang="en-GB" dirty="0"/>
          </a:p>
          <a:p>
            <a:r>
              <a:rPr lang="en-GB" dirty="0" err="1"/>
              <a:t>Vc</a:t>
            </a:r>
            <a:r>
              <a:rPr lang="en-GB" dirty="0"/>
              <a:t>→ </a:t>
            </a:r>
            <a:r>
              <a:rPr lang="en-GB" dirty="0" err="1"/>
              <a:t>Vbe</a:t>
            </a:r>
            <a:endParaRPr lang="en-GB" dirty="0"/>
          </a:p>
          <a:p>
            <a:r>
              <a:rPr lang="en-GB" dirty="0" err="1"/>
              <a:t>Vbe</a:t>
            </a:r>
            <a:r>
              <a:rPr lang="en-GB" dirty="0"/>
              <a:t>→  is</a:t>
            </a:r>
          </a:p>
          <a:p>
            <a:r>
              <a:rPr lang="en-GB" dirty="0" err="1"/>
              <a:t>NomPred</a:t>
            </a:r>
            <a:r>
              <a:rPr lang="en-GB" dirty="0"/>
              <a:t>→ </a:t>
            </a:r>
            <a:r>
              <a:rPr lang="en-GB" dirty="0" err="1"/>
              <a:t>Adj</a:t>
            </a:r>
            <a:r>
              <a:rPr lang="en-GB" dirty="0"/>
              <a:t> P</a:t>
            </a:r>
          </a:p>
          <a:p>
            <a:r>
              <a:rPr lang="en-GB" dirty="0" err="1"/>
              <a:t>Adj</a:t>
            </a:r>
            <a:r>
              <a:rPr lang="en-GB" dirty="0"/>
              <a:t> P→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unbelievable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dirty="0">
                <a:solidFill>
                  <a:schemeClr val="tx1"/>
                </a:solidFill>
                <a:effectLst/>
              </a:rPr>
              <a:t>What John did is </a:t>
            </a:r>
            <a:r>
              <a:rPr lang="en-GB" sz="2400" b="0" dirty="0" smtClean="0">
                <a:solidFill>
                  <a:schemeClr val="tx1"/>
                </a:solidFill>
                <a:effectLst/>
              </a:rPr>
              <a:t>unbelievable</a:t>
            </a:r>
            <a:r>
              <a:rPr lang="sr-Latn-ME" b="0" dirty="0">
                <a:effectLst/>
              </a:rPr>
              <a:t>.</a:t>
            </a:r>
            <a:endParaRPr lang="en-GB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566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dem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→ that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</a:t>
            </a:r>
            <a:r>
              <a:rPr lang="en-GB" dirty="0" err="1"/>
              <a:t>NomPred</a:t>
            </a:r>
            <a:endParaRPr lang="en-GB" dirty="0"/>
          </a:p>
          <a:p>
            <a:r>
              <a:rPr lang="en-GB" dirty="0" err="1"/>
              <a:t>Vc</a:t>
            </a:r>
            <a:r>
              <a:rPr lang="en-GB" dirty="0"/>
              <a:t>→ </a:t>
            </a:r>
            <a:r>
              <a:rPr lang="en-GB" dirty="0" err="1"/>
              <a:t>Vbe</a:t>
            </a:r>
            <a:endParaRPr lang="en-GB" dirty="0"/>
          </a:p>
          <a:p>
            <a:r>
              <a:rPr lang="en-GB" dirty="0" err="1"/>
              <a:t>Vbe</a:t>
            </a:r>
            <a:r>
              <a:rPr lang="en-GB" dirty="0"/>
              <a:t>→ was</a:t>
            </a:r>
          </a:p>
          <a:p>
            <a:r>
              <a:rPr lang="en-GB" dirty="0" err="1"/>
              <a:t>NomPred</a:t>
            </a:r>
            <a:r>
              <a:rPr lang="en-GB" dirty="0"/>
              <a:t>→ 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→ conn+ S+ P</a:t>
            </a:r>
          </a:p>
          <a:p>
            <a:r>
              <a:rPr lang="en-GB" dirty="0"/>
              <a:t>conn→ </a:t>
            </a:r>
            <a:r>
              <a:rPr lang="en-GB" dirty="0" err="1"/>
              <a:t>Pronrel</a:t>
            </a:r>
            <a:endParaRPr lang="en-GB" dirty="0"/>
          </a:p>
          <a:p>
            <a:r>
              <a:rPr lang="en-GB" dirty="0" err="1"/>
              <a:t>Pronrel</a:t>
            </a:r>
            <a:r>
              <a:rPr lang="en-GB" dirty="0"/>
              <a:t>→ what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Pronpers</a:t>
            </a:r>
            <a:endParaRPr lang="en-GB" dirty="0"/>
          </a:p>
          <a:p>
            <a:r>
              <a:rPr lang="en-GB" dirty="0" err="1"/>
              <a:t>Pronpers</a:t>
            </a:r>
            <a:r>
              <a:rPr lang="en-GB" dirty="0"/>
              <a:t>→ I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endParaRPr lang="en-GB" dirty="0"/>
          </a:p>
          <a:p>
            <a:r>
              <a:rPr lang="en-GB" dirty="0" err="1"/>
              <a:t>Vtr</a:t>
            </a:r>
            <a:r>
              <a:rPr lang="en-GB" dirty="0"/>
              <a:t>→ wanted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0" dirty="0">
                <a:solidFill>
                  <a:schemeClr val="tx1"/>
                </a:solidFill>
                <a:effectLst/>
              </a:rPr>
              <a:t>That was what I wanted.</a:t>
            </a:r>
          </a:p>
        </p:txBody>
      </p:sp>
    </p:spTree>
    <p:extLst>
      <p:ext uri="{BB962C8B-B14F-4D97-AF65-F5344CB8AC3E}">
        <p14:creationId xmlns:p14="http://schemas.microsoft.com/office/powerpoint/2010/main" val="13098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I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DO</a:t>
            </a:r>
          </a:p>
          <a:p>
            <a:r>
              <a:rPr lang="en-GB" dirty="0" err="1"/>
              <a:t>Vtr</a:t>
            </a:r>
            <a:r>
              <a:rPr lang="en-GB" dirty="0"/>
              <a:t>→ heard</a:t>
            </a:r>
          </a:p>
          <a:p>
            <a:r>
              <a:rPr lang="en-GB" dirty="0"/>
              <a:t>DO→ 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→ conn+ S+ P</a:t>
            </a:r>
          </a:p>
          <a:p>
            <a:r>
              <a:rPr lang="en-GB" dirty="0"/>
              <a:t>conn→ </a:t>
            </a:r>
            <a:r>
              <a:rPr lang="en-GB" dirty="0" err="1"/>
              <a:t>Pronrel</a:t>
            </a:r>
            <a:endParaRPr lang="en-GB" dirty="0"/>
          </a:p>
          <a:p>
            <a:r>
              <a:rPr lang="en-GB" dirty="0" err="1"/>
              <a:t>Pronrel</a:t>
            </a:r>
            <a:r>
              <a:rPr lang="en-GB" dirty="0"/>
              <a:t>→ what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Pronpers</a:t>
            </a:r>
            <a:endParaRPr lang="en-GB" dirty="0"/>
          </a:p>
          <a:p>
            <a:r>
              <a:rPr lang="en-GB" dirty="0" err="1"/>
              <a:t>Pronpers</a:t>
            </a:r>
            <a:r>
              <a:rPr lang="en-GB" dirty="0"/>
              <a:t>→ you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IO</a:t>
            </a:r>
          </a:p>
          <a:p>
            <a:r>
              <a:rPr lang="en-GB" dirty="0" err="1"/>
              <a:t>Vtr</a:t>
            </a:r>
            <a:r>
              <a:rPr lang="en-GB" dirty="0"/>
              <a:t>→ told</a:t>
            </a:r>
          </a:p>
          <a:p>
            <a:r>
              <a:rPr lang="en-GB" dirty="0"/>
              <a:t>IO→ NP</a:t>
            </a:r>
          </a:p>
          <a:p>
            <a:r>
              <a:rPr lang="en-GB" dirty="0"/>
              <a:t>NP→ </a:t>
            </a:r>
            <a:r>
              <a:rPr lang="en-GB" dirty="0" err="1"/>
              <a:t>Pronpers</a:t>
            </a:r>
            <a:endParaRPr lang="en-GB" dirty="0"/>
          </a:p>
          <a:p>
            <a:r>
              <a:rPr lang="en-GB" dirty="0" err="1"/>
              <a:t>Pronpers</a:t>
            </a:r>
            <a:r>
              <a:rPr lang="en-GB" dirty="0"/>
              <a:t>→ me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0" dirty="0">
                <a:solidFill>
                  <a:schemeClr val="tx1"/>
                </a:solidFill>
                <a:effectLst/>
              </a:rPr>
              <a:t>I heard what you told me.</a:t>
            </a:r>
          </a:p>
        </p:txBody>
      </p:sp>
    </p:spTree>
    <p:extLst>
      <p:ext uri="{BB962C8B-B14F-4D97-AF65-F5344CB8AC3E}">
        <p14:creationId xmlns:p14="http://schemas.microsoft.com/office/powerpoint/2010/main" val="30558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dem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→ This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Vc</a:t>
            </a:r>
            <a:r>
              <a:rPr lang="en-GB" dirty="0"/>
              <a:t>+ Nom </a:t>
            </a:r>
            <a:r>
              <a:rPr lang="en-GB" dirty="0" err="1"/>
              <a:t>Pred</a:t>
            </a:r>
            <a:endParaRPr lang="en-GB" dirty="0"/>
          </a:p>
          <a:p>
            <a:r>
              <a:rPr lang="en-GB" dirty="0" err="1"/>
              <a:t>Vc</a:t>
            </a:r>
            <a:r>
              <a:rPr lang="en-GB" dirty="0"/>
              <a:t>→ V be</a:t>
            </a:r>
          </a:p>
          <a:p>
            <a:r>
              <a:rPr lang="en-GB" dirty="0"/>
              <a:t>V be→ is</a:t>
            </a:r>
          </a:p>
          <a:p>
            <a:r>
              <a:rPr lang="en-GB" dirty="0"/>
              <a:t>Nom </a:t>
            </a:r>
            <a:r>
              <a:rPr lang="en-GB" dirty="0" err="1"/>
              <a:t>Pred</a:t>
            </a:r>
            <a:r>
              <a:rPr lang="en-GB" dirty="0"/>
              <a:t>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H+ Q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Artdef</a:t>
            </a:r>
            <a:endParaRPr lang="en-GB" dirty="0"/>
          </a:p>
          <a:p>
            <a:r>
              <a:rPr lang="en-GB" dirty="0" err="1"/>
              <a:t>Artdef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book</a:t>
            </a:r>
          </a:p>
          <a:p>
            <a:r>
              <a:rPr lang="en-GB" dirty="0"/>
              <a:t>Q→ 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→ S+ 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endParaRPr lang="en-GB" dirty="0"/>
          </a:p>
          <a:p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pers</a:t>
            </a:r>
            <a:r>
              <a:rPr lang="en-GB" dirty="0"/>
              <a:t>→ you</a:t>
            </a:r>
          </a:p>
          <a:p>
            <a:r>
              <a:rPr lang="en-GB" dirty="0"/>
              <a:t>P→ 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endParaRPr lang="en-GB" dirty="0"/>
          </a:p>
          <a:p>
            <a:r>
              <a:rPr lang="en-GB" dirty="0" err="1"/>
              <a:t>Vtr</a:t>
            </a:r>
            <a:r>
              <a:rPr lang="en-GB" dirty="0"/>
              <a:t>→ want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sz="2700" b="0" dirty="0">
                <a:solidFill>
                  <a:schemeClr val="tx1"/>
                </a:solidFill>
                <a:effectLst/>
              </a:rPr>
              <a:t/>
            </a:r>
            <a:br>
              <a:rPr lang="sr-Latn-ME" sz="2700" b="0" dirty="0">
                <a:solidFill>
                  <a:schemeClr val="tx1"/>
                </a:solidFill>
                <a:effectLst/>
              </a:rPr>
            </a:br>
            <a:r>
              <a:rPr lang="en-GB" sz="2700" b="0" dirty="0" smtClean="0">
                <a:solidFill>
                  <a:schemeClr val="tx1"/>
                </a:solidFill>
                <a:effectLst/>
              </a:rPr>
              <a:t>This </a:t>
            </a:r>
            <a:r>
              <a:rPr lang="en-GB" sz="2700" b="0" dirty="0">
                <a:solidFill>
                  <a:schemeClr val="tx1"/>
                </a:solidFill>
                <a:effectLst/>
              </a:rPr>
              <a:t>is the book you want.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 err="1"/>
              <a:t>Sent→S</a:t>
            </a:r>
            <a:r>
              <a:rPr lang="en-GB" dirty="0"/>
              <a:t> +P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M+ H+ Q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M→ 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→ old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man</a:t>
            </a:r>
          </a:p>
          <a:p>
            <a:r>
              <a:rPr lang="en-GB" dirty="0"/>
              <a:t>Q→ </a:t>
            </a:r>
            <a:r>
              <a:rPr lang="en-GB" dirty="0" err="1"/>
              <a:t>Cl</a:t>
            </a:r>
            <a:endParaRPr lang="en-GB" dirty="0"/>
          </a:p>
          <a:p>
            <a:r>
              <a:rPr lang="en-GB" dirty="0" err="1"/>
              <a:t>Cl</a:t>
            </a:r>
            <a:r>
              <a:rPr lang="en-GB" dirty="0"/>
              <a:t>→ conn+ S+ P</a:t>
            </a:r>
          </a:p>
          <a:p>
            <a:r>
              <a:rPr lang="en-GB" dirty="0"/>
              <a:t>conn→ </a:t>
            </a:r>
            <a:r>
              <a:rPr lang="en-GB" dirty="0" err="1"/>
              <a:t>pronrel</a:t>
            </a:r>
            <a:endParaRPr lang="en-GB" dirty="0"/>
          </a:p>
          <a:p>
            <a:r>
              <a:rPr lang="en-GB" dirty="0" err="1"/>
              <a:t>pronrel</a:t>
            </a:r>
            <a:r>
              <a:rPr lang="en-GB" dirty="0"/>
              <a:t>→ whom</a:t>
            </a:r>
          </a:p>
          <a:p>
            <a:r>
              <a:rPr lang="en-GB" dirty="0"/>
              <a:t>S→ NP</a:t>
            </a:r>
          </a:p>
          <a:p>
            <a:r>
              <a:rPr lang="en-GB" dirty="0"/>
              <a:t>NP→ </a:t>
            </a:r>
            <a:r>
              <a:rPr lang="en-GB" dirty="0" err="1"/>
              <a:t>Pronpers</a:t>
            </a:r>
            <a:endParaRPr lang="en-GB" dirty="0"/>
          </a:p>
          <a:p>
            <a:r>
              <a:rPr lang="en-GB" dirty="0" err="1"/>
              <a:t>Pronpers</a:t>
            </a:r>
            <a:r>
              <a:rPr lang="en-GB" dirty="0"/>
              <a:t>→ you</a:t>
            </a:r>
          </a:p>
          <a:p>
            <a:r>
              <a:rPr lang="en-GB" dirty="0"/>
              <a:t>P→VP</a:t>
            </a:r>
          </a:p>
          <a:p>
            <a:r>
              <a:rPr lang="en-GB" dirty="0"/>
              <a:t>VP→ </a:t>
            </a:r>
            <a:r>
              <a:rPr lang="en-GB" dirty="0" err="1"/>
              <a:t>Vtr</a:t>
            </a:r>
            <a:r>
              <a:rPr lang="en-GB" dirty="0"/>
              <a:t>+ AM</a:t>
            </a:r>
          </a:p>
          <a:p>
            <a:r>
              <a:rPr lang="en-GB" dirty="0" err="1"/>
              <a:t>Vtr</a:t>
            </a:r>
            <a:r>
              <a:rPr lang="en-GB" dirty="0"/>
              <a:t>→ saw</a:t>
            </a:r>
          </a:p>
          <a:p>
            <a:r>
              <a:rPr lang="en-GB" dirty="0"/>
              <a:t>AM→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PrepP→prep</a:t>
            </a:r>
            <a:r>
              <a:rPr lang="en-GB" dirty="0"/>
              <a:t>+ NP</a:t>
            </a:r>
          </a:p>
          <a:p>
            <a:r>
              <a:rPr lang="en-GB" dirty="0"/>
              <a:t>prep→ in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0" dirty="0">
                <a:solidFill>
                  <a:schemeClr val="tx1"/>
                </a:solidFill>
                <a:effectLst/>
              </a:rPr>
              <a:t>The old man whom you saw in the street fell down and broke his leg.</a:t>
            </a:r>
          </a:p>
        </p:txBody>
      </p:sp>
    </p:spTree>
    <p:extLst>
      <p:ext uri="{BB962C8B-B14F-4D97-AF65-F5344CB8AC3E}">
        <p14:creationId xmlns:p14="http://schemas.microsoft.com/office/powerpoint/2010/main" val="17492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Art </a:t>
            </a:r>
            <a:r>
              <a:rPr lang="en-GB" dirty="0" err="1"/>
              <a:t>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def</a:t>
            </a:r>
            <a:r>
              <a:rPr lang="en-GB" dirty="0"/>
              <a:t>→ the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street</a:t>
            </a:r>
          </a:p>
          <a:p>
            <a:r>
              <a:rPr lang="en-GB" dirty="0"/>
              <a:t>P→ VP1+ conn+ VP2</a:t>
            </a:r>
          </a:p>
          <a:p>
            <a:r>
              <a:rPr lang="en-GB" dirty="0"/>
              <a:t>VP1→ </a:t>
            </a:r>
            <a:r>
              <a:rPr lang="en-GB" dirty="0" err="1"/>
              <a:t>Vintr</a:t>
            </a:r>
            <a:endParaRPr lang="en-GB" dirty="0"/>
          </a:p>
          <a:p>
            <a:r>
              <a:rPr lang="en-GB" dirty="0" err="1"/>
              <a:t>Vintr</a:t>
            </a:r>
            <a:r>
              <a:rPr lang="en-GB" dirty="0"/>
              <a:t>→ </a:t>
            </a:r>
            <a:r>
              <a:rPr lang="en-GB" dirty="0" err="1"/>
              <a:t>Vm</a:t>
            </a:r>
            <a:r>
              <a:rPr lang="en-GB" dirty="0"/>
              <a:t>+ part</a:t>
            </a:r>
          </a:p>
          <a:p>
            <a:r>
              <a:rPr lang="en-GB" dirty="0" err="1"/>
              <a:t>Vm</a:t>
            </a:r>
            <a:r>
              <a:rPr lang="en-GB" dirty="0"/>
              <a:t>→ fell</a:t>
            </a:r>
          </a:p>
          <a:p>
            <a:r>
              <a:rPr lang="en-GB" dirty="0"/>
              <a:t>part→ down</a:t>
            </a:r>
          </a:p>
          <a:p>
            <a:r>
              <a:rPr lang="en-GB" dirty="0"/>
              <a:t>conn→ </a:t>
            </a:r>
            <a:r>
              <a:rPr lang="en-GB" dirty="0" err="1"/>
              <a:t>conj</a:t>
            </a:r>
            <a:endParaRPr lang="en-GB" dirty="0"/>
          </a:p>
          <a:p>
            <a:r>
              <a:rPr lang="en-GB" dirty="0" err="1"/>
              <a:t>conj</a:t>
            </a:r>
            <a:r>
              <a:rPr lang="en-GB" dirty="0"/>
              <a:t>→ and</a:t>
            </a:r>
          </a:p>
          <a:p>
            <a:r>
              <a:rPr lang="en-GB" dirty="0"/>
              <a:t>VP2→ </a:t>
            </a:r>
            <a:r>
              <a:rPr lang="en-GB" dirty="0" err="1"/>
              <a:t>Vtr</a:t>
            </a:r>
            <a:r>
              <a:rPr lang="en-GB" dirty="0"/>
              <a:t> + DO</a:t>
            </a:r>
          </a:p>
          <a:p>
            <a:r>
              <a:rPr lang="en-GB" dirty="0" err="1"/>
              <a:t>Vtr</a:t>
            </a:r>
            <a:r>
              <a:rPr lang="en-GB" dirty="0"/>
              <a:t>→ broke</a:t>
            </a:r>
          </a:p>
          <a:p>
            <a:r>
              <a:rPr lang="en-GB" dirty="0"/>
              <a:t>DO→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→ </a:t>
            </a:r>
            <a:r>
              <a:rPr lang="en-GB" dirty="0" err="1"/>
              <a:t>Adj</a:t>
            </a:r>
            <a:r>
              <a:rPr lang="en-GB" dirty="0"/>
              <a:t> </a:t>
            </a:r>
            <a:r>
              <a:rPr lang="en-GB" dirty="0" err="1"/>
              <a:t>poss</a:t>
            </a:r>
            <a:endParaRPr lang="en-GB" dirty="0"/>
          </a:p>
          <a:p>
            <a:r>
              <a:rPr lang="en-GB" dirty="0" err="1"/>
              <a:t>Adjposs</a:t>
            </a:r>
            <a:r>
              <a:rPr lang="en-GB" dirty="0"/>
              <a:t>→ his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leg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9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dirty="0" err="1"/>
              <a:t>Sent→AM</a:t>
            </a:r>
            <a:r>
              <a:rPr lang="en-GB" dirty="0"/>
              <a:t>+ S +P</a:t>
            </a:r>
          </a:p>
          <a:p>
            <a:r>
              <a:rPr lang="en-GB" dirty="0"/>
              <a:t>AM→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in</a:t>
            </a:r>
          </a:p>
          <a:p>
            <a:r>
              <a:rPr lang="en-GB" dirty="0"/>
              <a:t>NP→ </a:t>
            </a:r>
            <a:r>
              <a:rPr lang="en-GB" dirty="0" err="1"/>
              <a:t>Det</a:t>
            </a:r>
            <a:r>
              <a:rPr lang="en-GB" dirty="0"/>
              <a:t>+ H</a:t>
            </a:r>
          </a:p>
          <a:p>
            <a:r>
              <a:rPr lang="en-GB" dirty="0" err="1"/>
              <a:t>Det</a:t>
            </a:r>
            <a:r>
              <a:rPr lang="en-GB" dirty="0"/>
              <a:t> →</a:t>
            </a:r>
            <a:r>
              <a:rPr lang="en-GB" dirty="0" err="1"/>
              <a:t>Pron</a:t>
            </a:r>
            <a:r>
              <a:rPr lang="en-GB" dirty="0"/>
              <a:t> </a:t>
            </a:r>
            <a:r>
              <a:rPr lang="en-GB" dirty="0" err="1"/>
              <a:t>dem</a:t>
            </a:r>
            <a:endParaRPr lang="en-GB" dirty="0"/>
          </a:p>
          <a:p>
            <a:r>
              <a:rPr lang="en-GB" dirty="0" err="1"/>
              <a:t>Prondem</a:t>
            </a:r>
            <a:r>
              <a:rPr lang="en-GB" dirty="0"/>
              <a:t> →this</a:t>
            </a:r>
          </a:p>
          <a:p>
            <a:r>
              <a:rPr lang="en-GB" dirty="0"/>
              <a:t>H →N</a:t>
            </a:r>
          </a:p>
          <a:p>
            <a:r>
              <a:rPr lang="en-GB" dirty="0"/>
              <a:t>N →case</a:t>
            </a:r>
          </a:p>
          <a:p>
            <a:r>
              <a:rPr lang="en-GB" dirty="0"/>
              <a:t>S →</a:t>
            </a:r>
            <a:r>
              <a:rPr lang="en-GB" dirty="0" err="1"/>
              <a:t>Vinf</a:t>
            </a:r>
            <a:r>
              <a:rPr lang="en-GB" dirty="0"/>
              <a:t> P</a:t>
            </a:r>
          </a:p>
          <a:p>
            <a:r>
              <a:rPr lang="en-GB" dirty="0" err="1"/>
              <a:t>Vinf</a:t>
            </a:r>
            <a:r>
              <a:rPr lang="en-GB" dirty="0"/>
              <a:t> P→ </a:t>
            </a:r>
            <a:r>
              <a:rPr lang="en-GB" dirty="0" err="1"/>
              <a:t>Vinf</a:t>
            </a:r>
            <a:r>
              <a:rPr lang="en-GB" dirty="0"/>
              <a:t>+ DO</a:t>
            </a:r>
          </a:p>
          <a:p>
            <a:r>
              <a:rPr lang="en-GB" dirty="0" err="1"/>
              <a:t>Vinf</a:t>
            </a:r>
            <a:r>
              <a:rPr lang="en-GB" dirty="0"/>
              <a:t> →to do </a:t>
            </a:r>
          </a:p>
          <a:p>
            <a:r>
              <a:rPr lang="en-GB" dirty="0"/>
              <a:t>DO →NP</a:t>
            </a:r>
          </a:p>
          <a:p>
            <a:r>
              <a:rPr lang="en-GB" dirty="0"/>
              <a:t>NP →</a:t>
            </a:r>
            <a:r>
              <a:rPr lang="en-GB" dirty="0" err="1"/>
              <a:t>Det+H</a:t>
            </a:r>
            <a:endParaRPr lang="en-GB" dirty="0"/>
          </a:p>
          <a:p>
            <a:r>
              <a:rPr lang="en-GB" dirty="0" err="1"/>
              <a:t>Det</a:t>
            </a:r>
            <a:r>
              <a:rPr lang="en-GB" dirty="0"/>
              <a:t> →</a:t>
            </a:r>
            <a:r>
              <a:rPr lang="en-GB" dirty="0" err="1"/>
              <a:t>Adj</a:t>
            </a:r>
            <a:r>
              <a:rPr lang="en-GB" dirty="0"/>
              <a:t> </a:t>
            </a:r>
            <a:r>
              <a:rPr lang="en-GB" dirty="0" err="1"/>
              <a:t>poss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 </a:t>
            </a:r>
            <a:r>
              <a:rPr lang="en-GB" dirty="0" err="1"/>
              <a:t>poss</a:t>
            </a:r>
            <a:r>
              <a:rPr lang="en-GB" dirty="0"/>
              <a:t> →one’s</a:t>
            </a:r>
          </a:p>
          <a:p>
            <a:r>
              <a:rPr lang="en-GB" dirty="0"/>
              <a:t>H→ N</a:t>
            </a:r>
          </a:p>
          <a:p>
            <a:r>
              <a:rPr lang="en-GB" dirty="0"/>
              <a:t>N→ duty</a:t>
            </a:r>
          </a:p>
          <a:p>
            <a:r>
              <a:rPr lang="en-GB" dirty="0"/>
              <a:t>P →VP</a:t>
            </a:r>
          </a:p>
          <a:p>
            <a:r>
              <a:rPr lang="en-GB" dirty="0"/>
              <a:t>VP →</a:t>
            </a:r>
            <a:r>
              <a:rPr lang="en-GB" dirty="0" err="1"/>
              <a:t>Vc</a:t>
            </a:r>
            <a:r>
              <a:rPr lang="en-GB" dirty="0"/>
              <a:t>+ Nom </a:t>
            </a:r>
            <a:r>
              <a:rPr lang="en-GB" dirty="0" err="1"/>
              <a:t>Pred</a:t>
            </a:r>
            <a:r>
              <a:rPr lang="en-GB" dirty="0"/>
              <a:t> +AM</a:t>
            </a:r>
          </a:p>
          <a:p>
            <a:r>
              <a:rPr lang="en-GB" dirty="0" err="1"/>
              <a:t>Vc</a:t>
            </a:r>
            <a:r>
              <a:rPr lang="en-GB" dirty="0"/>
              <a:t>→ seemed</a:t>
            </a:r>
          </a:p>
          <a:p>
            <a:r>
              <a:rPr lang="en-GB" dirty="0" err="1"/>
              <a:t>NomPred</a:t>
            </a:r>
            <a:r>
              <a:rPr lang="en-GB" dirty="0"/>
              <a:t> → NP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>
                <a:solidFill>
                  <a:schemeClr val="tx1"/>
                </a:solidFill>
                <a:effectLst/>
              </a:rPr>
              <a:t>In this case, to do one’s duty seemed a good idea from many points of view.</a:t>
            </a:r>
          </a:p>
        </p:txBody>
      </p:sp>
    </p:spTree>
    <p:extLst>
      <p:ext uri="{BB962C8B-B14F-4D97-AF65-F5344CB8AC3E}">
        <p14:creationId xmlns:p14="http://schemas.microsoft.com/office/powerpoint/2010/main" val="1730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NP →</a:t>
            </a:r>
            <a:r>
              <a:rPr lang="en-GB" dirty="0" err="1"/>
              <a:t>Det</a:t>
            </a:r>
            <a:r>
              <a:rPr lang="en-GB" dirty="0"/>
              <a:t> +M +H</a:t>
            </a:r>
          </a:p>
          <a:p>
            <a:r>
              <a:rPr lang="en-GB" dirty="0" err="1"/>
              <a:t>Det</a:t>
            </a:r>
            <a:r>
              <a:rPr lang="en-GB" dirty="0"/>
              <a:t> →Art </a:t>
            </a:r>
            <a:r>
              <a:rPr lang="en-GB" dirty="0" err="1"/>
              <a:t>indef</a:t>
            </a:r>
            <a:endParaRPr lang="en-GB" dirty="0"/>
          </a:p>
          <a:p>
            <a:r>
              <a:rPr lang="en-GB" dirty="0"/>
              <a:t>Art </a:t>
            </a:r>
            <a:r>
              <a:rPr lang="en-GB" dirty="0" err="1"/>
              <a:t>indef</a:t>
            </a:r>
            <a:r>
              <a:rPr lang="en-GB" dirty="0"/>
              <a:t>→ a</a:t>
            </a:r>
          </a:p>
          <a:p>
            <a:r>
              <a:rPr lang="en-GB" dirty="0"/>
              <a:t>M →</a:t>
            </a:r>
            <a:r>
              <a:rPr lang="en-GB" dirty="0" err="1"/>
              <a:t>Adj</a:t>
            </a:r>
            <a:endParaRPr lang="en-GB" dirty="0"/>
          </a:p>
          <a:p>
            <a:r>
              <a:rPr lang="en-GB" dirty="0" err="1"/>
              <a:t>Adj</a:t>
            </a:r>
            <a:r>
              <a:rPr lang="en-GB" dirty="0"/>
              <a:t> →good</a:t>
            </a:r>
          </a:p>
          <a:p>
            <a:r>
              <a:rPr lang="en-GB" dirty="0"/>
              <a:t>H →N</a:t>
            </a:r>
          </a:p>
          <a:p>
            <a:r>
              <a:rPr lang="en-GB" dirty="0"/>
              <a:t>N →idea</a:t>
            </a:r>
          </a:p>
          <a:p>
            <a:r>
              <a:rPr lang="en-GB" dirty="0"/>
              <a:t>AM →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 err="1"/>
              <a:t>PrepP</a:t>
            </a:r>
            <a:r>
              <a:rPr lang="en-GB" dirty="0"/>
              <a:t>→ prep+ NP</a:t>
            </a:r>
          </a:p>
          <a:p>
            <a:r>
              <a:rPr lang="en-GB" dirty="0"/>
              <a:t>prep→ from</a:t>
            </a:r>
          </a:p>
          <a:p>
            <a:r>
              <a:rPr lang="en-GB" dirty="0"/>
              <a:t>NP →</a:t>
            </a:r>
            <a:r>
              <a:rPr lang="en-GB" dirty="0" err="1"/>
              <a:t>Det</a:t>
            </a:r>
            <a:r>
              <a:rPr lang="en-GB" dirty="0"/>
              <a:t> +H+Q</a:t>
            </a:r>
          </a:p>
          <a:p>
            <a:r>
              <a:rPr lang="en-GB" dirty="0" err="1"/>
              <a:t>Det</a:t>
            </a:r>
            <a:r>
              <a:rPr lang="en-GB" dirty="0"/>
              <a:t> →</a:t>
            </a:r>
            <a:r>
              <a:rPr lang="en-GB" dirty="0" err="1"/>
              <a:t>Adj</a:t>
            </a:r>
            <a:r>
              <a:rPr lang="en-GB" dirty="0"/>
              <a:t> </a:t>
            </a:r>
            <a:r>
              <a:rPr lang="en-GB" dirty="0" err="1"/>
              <a:t>indef</a:t>
            </a:r>
            <a:endParaRPr lang="en-GB" dirty="0"/>
          </a:p>
          <a:p>
            <a:r>
              <a:rPr lang="en-GB" dirty="0" err="1"/>
              <a:t>Adjindef</a:t>
            </a:r>
            <a:r>
              <a:rPr lang="en-GB" dirty="0"/>
              <a:t> →many</a:t>
            </a:r>
          </a:p>
          <a:p>
            <a:r>
              <a:rPr lang="en-GB" dirty="0"/>
              <a:t>H →N</a:t>
            </a:r>
          </a:p>
          <a:p>
            <a:r>
              <a:rPr lang="en-GB" dirty="0"/>
              <a:t>N →points</a:t>
            </a:r>
          </a:p>
          <a:p>
            <a:r>
              <a:rPr lang="en-GB" dirty="0"/>
              <a:t>Q→ </a:t>
            </a:r>
            <a:r>
              <a:rPr lang="en-GB" dirty="0" err="1"/>
              <a:t>PrepP</a:t>
            </a:r>
            <a:endParaRPr lang="en-GB" dirty="0"/>
          </a:p>
          <a:p>
            <a:r>
              <a:rPr lang="en-GB" dirty="0"/>
              <a:t>Prep P→ </a:t>
            </a:r>
            <a:r>
              <a:rPr lang="en-GB" dirty="0" err="1"/>
              <a:t>prep+NP</a:t>
            </a:r>
            <a:endParaRPr lang="en-GB" dirty="0"/>
          </a:p>
          <a:p>
            <a:r>
              <a:rPr lang="en-GB" dirty="0"/>
              <a:t>prep→ of</a:t>
            </a:r>
          </a:p>
          <a:p>
            <a:r>
              <a:rPr lang="en-GB" dirty="0"/>
              <a:t>NP→ N</a:t>
            </a:r>
          </a:p>
          <a:p>
            <a:r>
              <a:rPr lang="en-GB" dirty="0"/>
              <a:t>N →view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3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1375</Words>
  <Application>Microsoft Office PowerPoint</Application>
  <PresentationFormat>On-screen Show (4:3)</PresentationFormat>
  <Paragraphs>346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Analyzing sentences at all levels (III)</vt:lpstr>
      <vt:lpstr>What John did is unbelievable.</vt:lpstr>
      <vt:lpstr>That was what I wanted.</vt:lpstr>
      <vt:lpstr>I heard what you told me.</vt:lpstr>
      <vt:lpstr>  This is the book you want.  </vt:lpstr>
      <vt:lpstr>The old man whom you saw in the street fell down and broke his leg.</vt:lpstr>
      <vt:lpstr>PowerPoint Presentation</vt:lpstr>
      <vt:lpstr>In this case, to do one’s duty seemed a good idea from many points of view.</vt:lpstr>
      <vt:lpstr>PowerPoint Presentation</vt:lpstr>
      <vt:lpstr>His violent reactions to the words she had uttered left nobody in doubt about his real feelings.</vt:lpstr>
      <vt:lpstr>PowerPoint Presentation</vt:lpstr>
      <vt:lpstr>I will come if you invite me.</vt:lpstr>
      <vt:lpstr>   You can go if you wish but if you come back you must tell me how you liked it.  </vt:lpstr>
      <vt:lpstr>PowerPoint Presentation</vt:lpstr>
      <vt:lpstr>PowerPoint Presentation</vt:lpstr>
      <vt:lpstr>John appeared quite impressed by what was after all a display of common knowledge.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sentences at all levels (III)</dc:title>
  <dc:creator>Lejla Zejnilovic</dc:creator>
  <cp:lastModifiedBy>PC</cp:lastModifiedBy>
  <cp:revision>4</cp:revision>
  <dcterms:created xsi:type="dcterms:W3CDTF">2006-08-16T00:00:00Z</dcterms:created>
  <dcterms:modified xsi:type="dcterms:W3CDTF">2022-10-25T13:15:05Z</dcterms:modified>
</cp:coreProperties>
</file>