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0" dirty="0" err="1">
                <a:solidFill>
                  <a:schemeClr val="tx1"/>
                </a:solidFill>
                <a:effectLst/>
              </a:rPr>
              <a:t>Analyzing</a:t>
            </a:r>
            <a:r>
              <a:rPr lang="en-GB" b="0" dirty="0">
                <a:solidFill>
                  <a:schemeClr val="tx1"/>
                </a:solidFill>
                <a:effectLst/>
              </a:rPr>
              <a:t> sentences at all levels (</a:t>
            </a:r>
            <a:r>
              <a:rPr lang="en-GB" b="0" dirty="0" smtClean="0">
                <a:solidFill>
                  <a:schemeClr val="tx1"/>
                </a:solidFill>
                <a:effectLst/>
              </a:rPr>
              <a:t>I</a:t>
            </a:r>
            <a:r>
              <a:rPr lang="sr-Latn-ME" b="0" dirty="0" smtClean="0">
                <a:solidFill>
                  <a:schemeClr val="tx1"/>
                </a:solidFill>
                <a:effectLst/>
              </a:rPr>
              <a:t>I</a:t>
            </a:r>
            <a:r>
              <a:rPr lang="en-GB" b="0" dirty="0" smtClean="0">
                <a:solidFill>
                  <a:schemeClr val="tx1"/>
                </a:solidFill>
                <a:effectLst/>
              </a:rPr>
              <a:t>)</a:t>
            </a:r>
            <a:endParaRPr lang="en-GB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3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Donald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Vtr1+ conn+ Vtr2+ DO</a:t>
            </a:r>
          </a:p>
          <a:p>
            <a:r>
              <a:rPr lang="en-GB" dirty="0"/>
              <a:t>Vtr1→ bought</a:t>
            </a:r>
          </a:p>
          <a:p>
            <a:r>
              <a:rPr lang="en-GB" dirty="0"/>
              <a:t>conn→ 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→ and</a:t>
            </a:r>
          </a:p>
          <a:p>
            <a:r>
              <a:rPr lang="en-GB" dirty="0"/>
              <a:t>Vtr2→ read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/>
              <a:t/>
            </a:r>
            <a:br>
              <a:rPr lang="sr-Latn-ME" dirty="0"/>
            </a:br>
            <a:r>
              <a:rPr lang="en-GB" b="0" dirty="0" smtClean="0">
                <a:solidFill>
                  <a:schemeClr val="tx1"/>
                </a:solidFill>
                <a:effectLst/>
              </a:rPr>
              <a:t>Donald </a:t>
            </a:r>
            <a:r>
              <a:rPr lang="en-GB" b="0" dirty="0">
                <a:solidFill>
                  <a:schemeClr val="tx1"/>
                </a:solidFill>
                <a:effectLst/>
              </a:rPr>
              <a:t>bought and read the book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Donald</a:t>
            </a:r>
          </a:p>
          <a:p>
            <a:r>
              <a:rPr lang="en-GB" dirty="0"/>
              <a:t>P→ VP1+ conn+ VP2</a:t>
            </a:r>
          </a:p>
          <a:p>
            <a:r>
              <a:rPr lang="en-GB" dirty="0"/>
              <a:t>VP1→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bought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</a:t>
            </a:r>
          </a:p>
          <a:p>
            <a:r>
              <a:rPr lang="en-GB" dirty="0"/>
              <a:t>conn→ 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→ and</a:t>
            </a:r>
          </a:p>
          <a:p>
            <a:r>
              <a:rPr lang="en-GB" dirty="0"/>
              <a:t>VP2→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read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Pronpers</a:t>
            </a:r>
            <a:endParaRPr lang="en-GB" dirty="0"/>
          </a:p>
          <a:p>
            <a:r>
              <a:rPr lang="en-GB" dirty="0" err="1"/>
              <a:t>Pronpers</a:t>
            </a:r>
            <a:r>
              <a:rPr lang="en-GB" dirty="0"/>
              <a:t>→ it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  <a:effectLst/>
              </a:rPr>
              <a:t>Donald bought the book and read it.</a:t>
            </a:r>
            <a:endParaRPr lang="en-GB" sz="28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4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Donald</a:t>
            </a:r>
          </a:p>
          <a:p>
            <a:r>
              <a:rPr lang="en-GB" dirty="0"/>
              <a:t>P→ VP1+ conn+ VP2</a:t>
            </a:r>
          </a:p>
          <a:p>
            <a:r>
              <a:rPr lang="en-GB" dirty="0"/>
              <a:t>VP1→ </a:t>
            </a:r>
            <a:r>
              <a:rPr lang="en-GB" dirty="0" err="1"/>
              <a:t>Vintr</a:t>
            </a:r>
            <a:r>
              <a:rPr lang="en-GB" dirty="0"/>
              <a:t>+ AM</a:t>
            </a:r>
          </a:p>
          <a:p>
            <a:r>
              <a:rPr lang="en-GB" dirty="0" err="1"/>
              <a:t>Vintr</a:t>
            </a:r>
            <a:r>
              <a:rPr lang="en-GB" dirty="0"/>
              <a:t>→ went</a:t>
            </a:r>
          </a:p>
          <a:p>
            <a:r>
              <a:rPr lang="en-GB" dirty="0"/>
              <a:t>AM→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to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bookstore</a:t>
            </a:r>
          </a:p>
          <a:p>
            <a:r>
              <a:rPr lang="en-GB" dirty="0"/>
              <a:t>conn→ 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→ and</a:t>
            </a:r>
          </a:p>
          <a:p>
            <a:r>
              <a:rPr lang="en-GB" dirty="0"/>
              <a:t>VP2→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bought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Donald went to the bookstore and bought the book.</a:t>
            </a:r>
          </a:p>
        </p:txBody>
      </p:sp>
    </p:spTree>
    <p:extLst>
      <p:ext uri="{BB962C8B-B14F-4D97-AF65-F5344CB8AC3E}">
        <p14:creationId xmlns:p14="http://schemas.microsoft.com/office/powerpoint/2010/main" val="2461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Donald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Vintr</a:t>
            </a:r>
            <a:r>
              <a:rPr lang="en-GB" dirty="0"/>
              <a:t>+ AM1+ AM2</a:t>
            </a:r>
          </a:p>
          <a:p>
            <a:r>
              <a:rPr lang="en-GB" dirty="0" err="1"/>
              <a:t>Vintr</a:t>
            </a:r>
            <a:r>
              <a:rPr lang="en-GB" dirty="0"/>
              <a:t>→ went</a:t>
            </a:r>
          </a:p>
          <a:p>
            <a:r>
              <a:rPr lang="en-GB" dirty="0"/>
              <a:t>AM1→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to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bookstore</a:t>
            </a:r>
          </a:p>
          <a:p>
            <a:r>
              <a:rPr lang="en-GB" dirty="0"/>
              <a:t>AM2→ </a:t>
            </a:r>
            <a:r>
              <a:rPr lang="en-GB" dirty="0" err="1"/>
              <a:t>Vinf</a:t>
            </a:r>
            <a:r>
              <a:rPr lang="en-GB" dirty="0"/>
              <a:t> (infinitive)P</a:t>
            </a:r>
          </a:p>
          <a:p>
            <a:r>
              <a:rPr lang="en-GB" dirty="0" err="1"/>
              <a:t>Vinf</a:t>
            </a:r>
            <a:r>
              <a:rPr lang="en-GB" dirty="0"/>
              <a:t> P→ </a:t>
            </a:r>
            <a:r>
              <a:rPr lang="en-GB" dirty="0" err="1"/>
              <a:t>Vinf</a:t>
            </a:r>
            <a:r>
              <a:rPr lang="en-GB" dirty="0"/>
              <a:t>+ DO</a:t>
            </a:r>
          </a:p>
          <a:p>
            <a:r>
              <a:rPr lang="en-GB" dirty="0" err="1"/>
              <a:t>Vinf</a:t>
            </a:r>
            <a:r>
              <a:rPr lang="en-GB" dirty="0"/>
              <a:t>→ to buy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>
                <a:solidFill>
                  <a:schemeClr val="tx1"/>
                </a:solidFill>
                <a:effectLst/>
              </a:rPr>
              <a:t>Donald went to the bookstore to buy the book.</a:t>
            </a:r>
          </a:p>
        </p:txBody>
      </p:sp>
    </p:spTree>
    <p:extLst>
      <p:ext uri="{BB962C8B-B14F-4D97-AF65-F5344CB8AC3E}">
        <p14:creationId xmlns:p14="http://schemas.microsoft.com/office/powerpoint/2010/main" val="38516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Donald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enjoys</a:t>
            </a:r>
          </a:p>
          <a:p>
            <a:r>
              <a:rPr lang="en-GB" dirty="0"/>
              <a:t>DO→ </a:t>
            </a:r>
            <a:r>
              <a:rPr lang="en-GB" dirty="0" err="1"/>
              <a:t>Ving</a:t>
            </a:r>
            <a:r>
              <a:rPr lang="en-GB" dirty="0"/>
              <a:t> P</a:t>
            </a:r>
          </a:p>
          <a:p>
            <a:r>
              <a:rPr lang="en-GB" dirty="0" err="1"/>
              <a:t>Ving</a:t>
            </a:r>
            <a:r>
              <a:rPr lang="en-GB" dirty="0"/>
              <a:t> P→ </a:t>
            </a:r>
            <a:r>
              <a:rPr lang="en-GB" dirty="0" err="1"/>
              <a:t>Ving</a:t>
            </a:r>
            <a:r>
              <a:rPr lang="en-GB" dirty="0"/>
              <a:t>+ DO</a:t>
            </a:r>
          </a:p>
          <a:p>
            <a:r>
              <a:rPr lang="en-GB" dirty="0" err="1"/>
              <a:t>Ving</a:t>
            </a:r>
            <a:r>
              <a:rPr lang="en-GB" dirty="0"/>
              <a:t>→ buying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N</a:t>
            </a:r>
          </a:p>
          <a:p>
            <a:r>
              <a:rPr lang="en-GB" dirty="0"/>
              <a:t>N→ books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>
                <a:solidFill>
                  <a:schemeClr val="tx1"/>
                </a:solidFill>
                <a:effectLst/>
              </a:rPr>
              <a:t>Donald enjoys buying books.</a:t>
            </a:r>
          </a:p>
        </p:txBody>
      </p:sp>
    </p:spTree>
    <p:extLst>
      <p:ext uri="{BB962C8B-B14F-4D97-AF65-F5344CB8AC3E}">
        <p14:creationId xmlns:p14="http://schemas.microsoft.com/office/powerpoint/2010/main" val="21008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</a:t>
            </a:r>
            <a:r>
              <a:rPr lang="en-GB" dirty="0" err="1"/>
              <a:t>Ving</a:t>
            </a:r>
            <a:r>
              <a:rPr lang="en-GB" dirty="0"/>
              <a:t> P</a:t>
            </a:r>
          </a:p>
          <a:p>
            <a:r>
              <a:rPr lang="en-GB" dirty="0" err="1"/>
              <a:t>Ving</a:t>
            </a:r>
            <a:r>
              <a:rPr lang="en-GB" dirty="0"/>
              <a:t> P→ </a:t>
            </a:r>
            <a:r>
              <a:rPr lang="en-GB" dirty="0" err="1"/>
              <a:t>Ving</a:t>
            </a:r>
            <a:r>
              <a:rPr lang="en-GB" dirty="0"/>
              <a:t>+ DO</a:t>
            </a:r>
          </a:p>
          <a:p>
            <a:r>
              <a:rPr lang="en-GB" dirty="0" err="1"/>
              <a:t>Ving</a:t>
            </a:r>
            <a:r>
              <a:rPr lang="en-GB" dirty="0"/>
              <a:t>→ buying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N</a:t>
            </a:r>
          </a:p>
          <a:p>
            <a:r>
              <a:rPr lang="en-GB" dirty="0"/>
              <a:t>N→ books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Vc→Vbe</a:t>
            </a:r>
            <a:endParaRPr lang="en-GB" dirty="0"/>
          </a:p>
          <a:p>
            <a:r>
              <a:rPr lang="en-GB" dirty="0" err="1"/>
              <a:t>Vbe→is</a:t>
            </a:r>
            <a:endParaRPr lang="en-GB" dirty="0"/>
          </a:p>
          <a:p>
            <a:r>
              <a:rPr lang="en-GB" dirty="0" err="1"/>
              <a:t>NomPred</a:t>
            </a:r>
            <a:r>
              <a:rPr lang="en-GB" dirty="0"/>
              <a:t>→ </a:t>
            </a:r>
            <a:r>
              <a:rPr lang="en-GB" dirty="0" err="1"/>
              <a:t>Adj</a:t>
            </a:r>
            <a:r>
              <a:rPr lang="en-GB" dirty="0"/>
              <a:t> P</a:t>
            </a:r>
          </a:p>
          <a:p>
            <a:r>
              <a:rPr lang="en-GB" dirty="0" err="1"/>
              <a:t>Adj</a:t>
            </a:r>
            <a:r>
              <a:rPr lang="en-GB" dirty="0"/>
              <a:t> P→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expensive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2800" b="0" dirty="0">
                <a:solidFill>
                  <a:schemeClr val="tx1"/>
                </a:solidFill>
                <a:effectLst/>
              </a:rPr>
              <a:t>Buying books is expensive.</a:t>
            </a:r>
          </a:p>
        </p:txBody>
      </p:sp>
    </p:spTree>
    <p:extLst>
      <p:ext uri="{BB962C8B-B14F-4D97-AF65-F5344CB8AC3E}">
        <p14:creationId xmlns:p14="http://schemas.microsoft.com/office/powerpoint/2010/main" val="25016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4000" dirty="0"/>
              <a:t>Sent→Cl1+ conn+ Cl2</a:t>
            </a:r>
          </a:p>
          <a:p>
            <a:r>
              <a:rPr lang="en-GB" sz="4000" dirty="0"/>
              <a:t>Cl1→ S+ P</a:t>
            </a:r>
          </a:p>
          <a:p>
            <a:r>
              <a:rPr lang="en-GB" sz="4000" dirty="0"/>
              <a:t>S→ NP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Nprop</a:t>
            </a:r>
            <a:endParaRPr lang="en-GB" sz="4000" dirty="0"/>
          </a:p>
          <a:p>
            <a:r>
              <a:rPr lang="en-GB" sz="4000" dirty="0" err="1"/>
              <a:t>Nprop</a:t>
            </a:r>
            <a:r>
              <a:rPr lang="en-GB" sz="4000" dirty="0"/>
              <a:t>→ John</a:t>
            </a:r>
          </a:p>
          <a:p>
            <a:r>
              <a:rPr lang="en-GB" sz="4000" dirty="0"/>
              <a:t>P→ VP</a:t>
            </a:r>
          </a:p>
          <a:p>
            <a:r>
              <a:rPr lang="en-GB" sz="4000" dirty="0"/>
              <a:t>VP→ </a:t>
            </a:r>
            <a:r>
              <a:rPr lang="en-GB" sz="4000" dirty="0" err="1"/>
              <a:t>Vtr</a:t>
            </a:r>
            <a:endParaRPr lang="en-GB" sz="4000" dirty="0"/>
          </a:p>
          <a:p>
            <a:r>
              <a:rPr lang="en-GB" sz="4000" dirty="0" err="1"/>
              <a:t>Vtr</a:t>
            </a:r>
            <a:r>
              <a:rPr lang="en-GB" sz="4000" dirty="0"/>
              <a:t>→ Vaux+ </a:t>
            </a:r>
            <a:r>
              <a:rPr lang="en-GB" sz="4000" dirty="0" err="1"/>
              <a:t>Vm</a:t>
            </a:r>
            <a:endParaRPr lang="en-GB" sz="4000" dirty="0"/>
          </a:p>
          <a:p>
            <a:r>
              <a:rPr lang="en-GB" sz="4000" dirty="0"/>
              <a:t>Vaux→ </a:t>
            </a:r>
            <a:r>
              <a:rPr lang="en-GB" sz="4000" dirty="0" err="1"/>
              <a:t>Vbe</a:t>
            </a:r>
            <a:endParaRPr lang="en-GB" sz="4000" dirty="0"/>
          </a:p>
          <a:p>
            <a:r>
              <a:rPr lang="en-GB" sz="4000" dirty="0" err="1"/>
              <a:t>Vbe</a:t>
            </a:r>
            <a:r>
              <a:rPr lang="en-GB" sz="4000" dirty="0"/>
              <a:t>→ was</a:t>
            </a:r>
          </a:p>
          <a:p>
            <a:r>
              <a:rPr lang="en-GB" sz="4000" dirty="0" err="1"/>
              <a:t>Vm</a:t>
            </a:r>
            <a:r>
              <a:rPr lang="en-GB" sz="4000" dirty="0"/>
              <a:t>→ reading</a:t>
            </a:r>
          </a:p>
          <a:p>
            <a:r>
              <a:rPr lang="en-GB" sz="4000" dirty="0"/>
              <a:t>conn→ </a:t>
            </a:r>
            <a:r>
              <a:rPr lang="en-GB" sz="4000" dirty="0" err="1"/>
              <a:t>conj</a:t>
            </a:r>
            <a:endParaRPr lang="en-GB" sz="4000" dirty="0"/>
          </a:p>
          <a:p>
            <a:r>
              <a:rPr lang="en-GB" sz="4000" dirty="0" err="1"/>
              <a:t>conj</a:t>
            </a:r>
            <a:r>
              <a:rPr lang="en-GB" sz="4000" dirty="0"/>
              <a:t>→ and</a:t>
            </a:r>
          </a:p>
          <a:p>
            <a:r>
              <a:rPr lang="en-GB" sz="4000" dirty="0"/>
              <a:t>Cl2→ S+ P</a:t>
            </a:r>
          </a:p>
          <a:p>
            <a:r>
              <a:rPr lang="en-GB" sz="4000" dirty="0"/>
              <a:t>S→ NP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Nprop</a:t>
            </a:r>
            <a:endParaRPr lang="en-GB" sz="4000" dirty="0"/>
          </a:p>
          <a:p>
            <a:r>
              <a:rPr lang="en-GB" sz="4000" dirty="0" err="1"/>
              <a:t>Nprop</a:t>
            </a:r>
            <a:r>
              <a:rPr lang="en-GB" sz="4000" dirty="0"/>
              <a:t>→ Mary</a:t>
            </a:r>
          </a:p>
          <a:p>
            <a:r>
              <a:rPr lang="en-GB" sz="4000" dirty="0"/>
              <a:t>P→ VP</a:t>
            </a:r>
          </a:p>
          <a:p>
            <a:r>
              <a:rPr lang="en-GB" sz="4000" dirty="0"/>
              <a:t>VP→ </a:t>
            </a:r>
            <a:r>
              <a:rPr lang="en-GB" sz="4000" dirty="0" err="1"/>
              <a:t>Vtr</a:t>
            </a:r>
            <a:r>
              <a:rPr lang="en-GB" sz="4000" dirty="0"/>
              <a:t>+ DO</a:t>
            </a:r>
          </a:p>
          <a:p>
            <a:r>
              <a:rPr lang="en-GB" sz="4000" dirty="0" err="1"/>
              <a:t>Vtr</a:t>
            </a:r>
            <a:r>
              <a:rPr lang="en-GB" sz="4000" dirty="0"/>
              <a:t>→ Vaux+ </a:t>
            </a:r>
            <a:r>
              <a:rPr lang="en-GB" sz="4000" dirty="0" err="1"/>
              <a:t>Vm</a:t>
            </a:r>
            <a:endParaRPr lang="en-GB" sz="4000" dirty="0"/>
          </a:p>
          <a:p>
            <a:r>
              <a:rPr lang="en-GB" sz="4000" dirty="0"/>
              <a:t>Vaux→ </a:t>
            </a:r>
            <a:r>
              <a:rPr lang="en-GB" sz="4000" dirty="0" err="1"/>
              <a:t>Vbe</a:t>
            </a:r>
            <a:endParaRPr lang="en-GB" sz="4000" dirty="0"/>
          </a:p>
          <a:p>
            <a:r>
              <a:rPr lang="en-GB" sz="4000" dirty="0" err="1"/>
              <a:t>Vbe</a:t>
            </a:r>
            <a:r>
              <a:rPr lang="en-GB" sz="4000" dirty="0"/>
              <a:t>→ was</a:t>
            </a:r>
          </a:p>
          <a:p>
            <a:r>
              <a:rPr lang="en-GB" sz="4000" dirty="0" err="1"/>
              <a:t>Vm</a:t>
            </a:r>
            <a:r>
              <a:rPr lang="en-GB" sz="4000" dirty="0"/>
              <a:t>→ reading</a:t>
            </a:r>
          </a:p>
          <a:p>
            <a:r>
              <a:rPr lang="en-GB" sz="4000" dirty="0"/>
              <a:t>DO→ NP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Det</a:t>
            </a:r>
            <a:r>
              <a:rPr lang="en-GB" sz="4000" dirty="0"/>
              <a:t>+ H</a:t>
            </a:r>
          </a:p>
          <a:p>
            <a:r>
              <a:rPr lang="en-GB" sz="4000" dirty="0" err="1"/>
              <a:t>Det</a:t>
            </a:r>
            <a:r>
              <a:rPr lang="en-GB" sz="4000" dirty="0"/>
              <a:t>→ </a:t>
            </a:r>
            <a:r>
              <a:rPr lang="en-GB" sz="4000" dirty="0" err="1"/>
              <a:t>Artindef</a:t>
            </a:r>
            <a:endParaRPr lang="en-GB" sz="4000" dirty="0"/>
          </a:p>
          <a:p>
            <a:r>
              <a:rPr lang="en-GB" sz="4000" dirty="0" err="1"/>
              <a:t>Artindef</a:t>
            </a:r>
            <a:r>
              <a:rPr lang="en-GB" sz="4000" dirty="0"/>
              <a:t>→ a</a:t>
            </a:r>
          </a:p>
          <a:p>
            <a:r>
              <a:rPr lang="en-GB" sz="4000" dirty="0"/>
              <a:t>H→ N</a:t>
            </a:r>
          </a:p>
          <a:p>
            <a:r>
              <a:rPr lang="en-GB" sz="4000" dirty="0"/>
              <a:t>N→ letter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>
                <a:solidFill>
                  <a:schemeClr val="tx1"/>
                </a:solidFill>
                <a:effectLst/>
              </a:rPr>
              <a:t>John was reading and Mary was writing a letter.</a:t>
            </a:r>
          </a:p>
        </p:txBody>
      </p:sp>
    </p:spTree>
    <p:extLst>
      <p:ext uri="{BB962C8B-B14F-4D97-AF65-F5344CB8AC3E}">
        <p14:creationId xmlns:p14="http://schemas.microsoft.com/office/powerpoint/2010/main" val="20002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571</Words>
  <Application>Microsoft Office PowerPoint</Application>
  <PresentationFormat>On-screen Show (4:3)</PresentationFormat>
  <Paragraphs>151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Analyzing sentences at all levels (II)</vt:lpstr>
      <vt:lpstr>   Donald bought and read the book.   </vt:lpstr>
      <vt:lpstr>Donald bought the book and read it.</vt:lpstr>
      <vt:lpstr>Donald went to the bookstore and bought the book.</vt:lpstr>
      <vt:lpstr>Donald went to the bookstore to buy the book.</vt:lpstr>
      <vt:lpstr>Donald enjoys buying books.</vt:lpstr>
      <vt:lpstr> Buying books is expensive.</vt:lpstr>
      <vt:lpstr>John was reading and Mary was writing a letter.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sentences at all levels (II)</dc:title>
  <dc:creator>Lejla Zejnilovic</dc:creator>
  <cp:lastModifiedBy>PC</cp:lastModifiedBy>
  <cp:revision>2</cp:revision>
  <dcterms:created xsi:type="dcterms:W3CDTF">2006-08-16T00:00:00Z</dcterms:created>
  <dcterms:modified xsi:type="dcterms:W3CDTF">2022-10-25T12:52:13Z</dcterms:modified>
</cp:coreProperties>
</file>