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crdownload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90" autoAdjust="0"/>
  </p:normalViewPr>
  <p:slideViewPr>
    <p:cSldViewPr>
      <p:cViewPr varScale="1">
        <p:scale>
          <a:sx n="67" d="100"/>
          <a:sy n="67" d="100"/>
        </p:scale>
        <p:origin x="-1250" y="-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B713CFE-6ED1-4515-AB22-612BC433544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DEE26C-80D4-4FA3-AA80-1B88090D503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crdownload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 smtClean="0">
                <a:effectLst/>
              </a:rPr>
              <a:t>The </a:t>
            </a:r>
            <a:r>
              <a:rPr lang="en-GB" b="1" i="1" dirty="0" err="1" smtClean="0">
                <a:effectLst/>
              </a:rPr>
              <a:t>Color</a:t>
            </a:r>
            <a:r>
              <a:rPr lang="en-GB" b="1" i="1" dirty="0" smtClean="0">
                <a:effectLst/>
              </a:rPr>
              <a:t> Purple</a:t>
            </a:r>
            <a:endParaRPr lang="en-GB" b="1" i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By Alice Walker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504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</a:t>
            </a:r>
            <a:r>
              <a:rPr lang="en-GB" dirty="0"/>
              <a:t>. Explain the relationship between the </a:t>
            </a:r>
            <a:r>
              <a:rPr lang="en-GB" dirty="0" err="1"/>
              <a:t>color</a:t>
            </a:r>
            <a:r>
              <a:rPr lang="en-GB" dirty="0"/>
              <a:t> of purple and the feeling of beauty.</a:t>
            </a:r>
          </a:p>
          <a:p>
            <a:r>
              <a:rPr lang="en-GB" dirty="0" smtClean="0"/>
              <a:t>2</a:t>
            </a:r>
            <a:r>
              <a:rPr lang="en-GB" dirty="0"/>
              <a:t>. Examine the effect of two "arranged" marriages--</a:t>
            </a:r>
            <a:r>
              <a:rPr lang="en-GB" dirty="0" err="1"/>
              <a:t>Celie's</a:t>
            </a:r>
            <a:r>
              <a:rPr lang="en-GB" dirty="0"/>
              <a:t> to Albert, and Albert's to Annie Julia--</a:t>
            </a:r>
          </a:p>
          <a:p>
            <a:r>
              <a:rPr lang="en-GB" dirty="0"/>
              <a:t>and the consequences of each of them</a:t>
            </a:r>
            <a:r>
              <a:rPr lang="en-GB" dirty="0" smtClean="0"/>
              <a:t>.</a:t>
            </a:r>
          </a:p>
          <a:p>
            <a:r>
              <a:rPr lang="en-GB" dirty="0" smtClean="0"/>
              <a:t>3. </a:t>
            </a:r>
            <a:r>
              <a:rPr lang="en-GB" dirty="0"/>
              <a:t>How are </a:t>
            </a:r>
            <a:r>
              <a:rPr lang="en-GB" dirty="0" err="1"/>
              <a:t>Celie’s</a:t>
            </a:r>
            <a:r>
              <a:rPr lang="en-GB" dirty="0"/>
              <a:t> letters to God similar to the African-American slave narratives collected in the 1930s? How are they </a:t>
            </a:r>
            <a:r>
              <a:rPr lang="en-GB" dirty="0" smtClean="0"/>
              <a:t>different?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Study questions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46148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592" y="3140968"/>
            <a:ext cx="4456816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2996952"/>
            <a:ext cx="34563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GB" sz="2000" dirty="0" smtClean="0"/>
              <a:t>WALKER is best known for her 1982 novel </a:t>
            </a:r>
            <a:r>
              <a:rPr lang="en-GB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</a:t>
            </a:r>
            <a:r>
              <a:rPr lang="en-GB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Purple. </a:t>
            </a:r>
          </a:p>
          <a:p>
            <a:pPr marL="285750" indent="-285750">
              <a:buFont typeface="Wingdings" pitchFamily="2" charset="2"/>
              <a:buChar char="v"/>
            </a:pPr>
            <a:endParaRPr lang="en-GB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GB" sz="2000" dirty="0" smtClean="0"/>
              <a:t>In it she focuses on </a:t>
            </a:r>
            <a:r>
              <a:rPr lang="en-GB" sz="2000" dirty="0" err="1" smtClean="0"/>
              <a:t>Celie</a:t>
            </a:r>
            <a:r>
              <a:rPr lang="en-GB" sz="2000" dirty="0" smtClean="0"/>
              <a:t>, a young black woman in the Jim Crow South.</a:t>
            </a:r>
          </a:p>
          <a:p>
            <a:pPr marL="285750" indent="-285750">
              <a:buFont typeface="Wingdings" pitchFamily="2" charset="2"/>
              <a:buChar char="v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675837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err="1"/>
              <a:t>Celie</a:t>
            </a:r>
            <a:r>
              <a:rPr lang="en-GB" dirty="0"/>
              <a:t> is poor and uneducated. </a:t>
            </a:r>
            <a:endParaRPr lang="en-GB" dirty="0" smtClean="0"/>
          </a:p>
          <a:p>
            <a:pPr algn="just"/>
            <a:r>
              <a:rPr lang="en-GB" dirty="0" smtClean="0"/>
              <a:t>She is </a:t>
            </a:r>
            <a:r>
              <a:rPr lang="en-GB" dirty="0"/>
              <a:t>unattractive and is sexually molested at a young age </a:t>
            </a:r>
            <a:r>
              <a:rPr lang="en-GB" dirty="0" smtClean="0"/>
              <a:t>by a </a:t>
            </a:r>
            <a:r>
              <a:rPr lang="en-GB" dirty="0"/>
              <a:t>man she believes to be her </a:t>
            </a:r>
            <a:r>
              <a:rPr lang="en-GB" dirty="0" smtClean="0"/>
              <a:t>father</a:t>
            </a:r>
          </a:p>
          <a:p>
            <a:pPr algn="just"/>
            <a:r>
              <a:rPr lang="en-GB" dirty="0"/>
              <a:t>She is trapped in a loveless marriage and a life of </a:t>
            </a:r>
            <a:r>
              <a:rPr lang="en-GB" dirty="0" smtClean="0"/>
              <a:t>unending, brutally </a:t>
            </a:r>
            <a:r>
              <a:rPr lang="en-GB" dirty="0"/>
              <a:t>hard work. She is cruelly separated from </a:t>
            </a:r>
            <a:r>
              <a:rPr lang="en-GB" dirty="0" smtClean="0"/>
              <a:t>her only </a:t>
            </a:r>
            <a:r>
              <a:rPr lang="en-GB" dirty="0"/>
              <a:t>living relation, her beloved sister </a:t>
            </a:r>
            <a:r>
              <a:rPr lang="en-GB" dirty="0" smtClean="0"/>
              <a:t>Nettie</a:t>
            </a:r>
          </a:p>
          <a:p>
            <a:pPr algn="just"/>
            <a:r>
              <a:rPr lang="en-GB" dirty="0" err="1"/>
              <a:t>Celie</a:t>
            </a:r>
            <a:r>
              <a:rPr lang="en-GB" dirty="0"/>
              <a:t> manages to create both </a:t>
            </a:r>
            <a:r>
              <a:rPr lang="en-GB" dirty="0" smtClean="0"/>
              <a:t>meaning and </a:t>
            </a:r>
            <a:r>
              <a:rPr lang="en-GB" dirty="0"/>
              <a:t>community in her own small way. She surrounds </a:t>
            </a:r>
            <a:r>
              <a:rPr lang="en-GB" dirty="0" smtClean="0"/>
              <a:t>herself with </a:t>
            </a:r>
            <a:r>
              <a:rPr lang="en-GB" dirty="0"/>
              <a:t>a variety of figures who teach her what it </a:t>
            </a:r>
            <a:r>
              <a:rPr lang="en-GB" dirty="0" smtClean="0"/>
              <a:t>means to </a:t>
            </a:r>
            <a:r>
              <a:rPr lang="en-GB" dirty="0"/>
              <a:t>be </a:t>
            </a:r>
            <a:r>
              <a:rPr lang="en-GB" dirty="0" smtClean="0"/>
              <a:t>strong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919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71" y="3717032"/>
            <a:ext cx="3435292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71600" y="2413338"/>
            <a:ext cx="741682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The novels tells </a:t>
            </a:r>
            <a:r>
              <a:rPr lang="en-GB" sz="2000" dirty="0"/>
              <a:t>of </a:t>
            </a:r>
            <a:r>
              <a:rPr lang="en-GB" sz="2000" dirty="0" err="1" smtClean="0"/>
              <a:t>Celie’s</a:t>
            </a:r>
            <a:r>
              <a:rPr lang="en-GB" sz="2000" dirty="0" smtClean="0"/>
              <a:t> struggle </a:t>
            </a:r>
            <a:r>
              <a:rPr lang="en-GB" sz="2000" dirty="0"/>
              <a:t>to give up the fixed ideas that limit her horizons</a:t>
            </a:r>
            <a:r>
              <a:rPr lang="en-GB" dirty="0"/>
              <a:t>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			 	</a:t>
            </a:r>
            <a:r>
              <a:rPr lang="en-GB" sz="2000" dirty="0" smtClean="0"/>
              <a:t>She </a:t>
            </a:r>
            <a:r>
              <a:rPr lang="en-GB" sz="2000" dirty="0"/>
              <a:t>must learn that she has the </a:t>
            </a:r>
            <a:r>
              <a:rPr lang="en-GB" sz="2000" dirty="0" smtClean="0"/>
              <a:t>				right </a:t>
            </a:r>
            <a:r>
              <a:rPr lang="en-GB" sz="2000" dirty="0"/>
              <a:t>to her own </a:t>
            </a:r>
            <a:r>
              <a:rPr lang="en-GB" sz="2000" dirty="0" err="1" smtClean="0"/>
              <a:t>propert</a:t>
            </a:r>
            <a:r>
              <a:rPr lang="en-GB" sz="2000" dirty="0" smtClean="0"/>
              <a:t>, her </a:t>
            </a:r>
            <a:r>
              <a:rPr lang="en-GB" sz="2000" dirty="0"/>
              <a:t>own </a:t>
            </a:r>
            <a:r>
              <a:rPr lang="en-GB" sz="2000" dirty="0" smtClean="0"/>
              <a:t>				sexuality</a:t>
            </a:r>
            <a:r>
              <a:rPr lang="en-GB" sz="2000" dirty="0"/>
              <a:t>, her own family, and her </a:t>
            </a:r>
            <a:r>
              <a:rPr lang="en-GB" sz="2000" dirty="0" smtClean="0"/>
              <a:t>o						own </a:t>
            </a:r>
            <a:r>
              <a:rPr lang="en-GB" sz="2000" dirty="0"/>
              <a:t>identity</a:t>
            </a:r>
          </a:p>
        </p:txBody>
      </p:sp>
    </p:spTree>
    <p:extLst>
      <p:ext uri="{BB962C8B-B14F-4D97-AF65-F5344CB8AC3E}">
        <p14:creationId xmlns:p14="http://schemas.microsoft.com/office/powerpoint/2010/main" val="41581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must happen is not merely </a:t>
            </a:r>
            <a:r>
              <a:rPr lang="en-GB" dirty="0" smtClean="0"/>
              <a:t>a destruction </a:t>
            </a:r>
            <a:r>
              <a:rPr lang="en-GB" dirty="0"/>
              <a:t>of patriarchal values, but a complete </a:t>
            </a:r>
            <a:r>
              <a:rPr lang="en-GB" dirty="0" smtClean="0"/>
              <a:t>reorganization of </a:t>
            </a:r>
            <a:r>
              <a:rPr lang="en-GB" dirty="0"/>
              <a:t>roles based on personality and skill rather </a:t>
            </a:r>
            <a:r>
              <a:rPr lang="en-GB" dirty="0" smtClean="0"/>
              <a:t>than gender.</a:t>
            </a:r>
          </a:p>
          <a:p>
            <a:r>
              <a:rPr lang="en-GB" dirty="0" smtClean="0"/>
              <a:t>Walker re-examines family history in the novel</a:t>
            </a:r>
          </a:p>
          <a:p>
            <a:r>
              <a:rPr lang="en-GB" dirty="0"/>
              <a:t>The novel is told in a series of ninety letters, </a:t>
            </a:r>
            <a:r>
              <a:rPr lang="en-GB" dirty="0" err="1" smtClean="0"/>
              <a:t>Celie</a:t>
            </a:r>
            <a:r>
              <a:rPr lang="en-GB" dirty="0" smtClean="0"/>
              <a:t> </a:t>
            </a:r>
            <a:r>
              <a:rPr lang="en-GB" dirty="0"/>
              <a:t>to God, from her sister Nettie back </a:t>
            </a:r>
            <a:r>
              <a:rPr lang="en-GB" dirty="0" smtClean="0"/>
              <a:t>to </a:t>
            </a:r>
            <a:r>
              <a:rPr lang="en-GB" dirty="0" err="1" smtClean="0"/>
              <a:t>Celie</a:t>
            </a:r>
            <a:r>
              <a:rPr lang="en-GB" dirty="0"/>
              <a:t>, and from </a:t>
            </a:r>
            <a:r>
              <a:rPr lang="en-GB" dirty="0" err="1"/>
              <a:t>Celie</a:t>
            </a:r>
            <a:r>
              <a:rPr lang="en-GB" dirty="0"/>
              <a:t> to Nettie. </a:t>
            </a:r>
            <a:r>
              <a:rPr lang="en-GB" dirty="0" err="1"/>
              <a:t>Celie</a:t>
            </a:r>
            <a:r>
              <a:rPr lang="en-GB" dirty="0"/>
              <a:t> takes literally </a:t>
            </a:r>
            <a:r>
              <a:rPr lang="en-GB" dirty="0" smtClean="0"/>
              <a:t>her stepfather’s </a:t>
            </a:r>
            <a:r>
              <a:rPr lang="en-GB" dirty="0"/>
              <a:t>injunction, “You better never tell nobody </a:t>
            </a:r>
            <a:r>
              <a:rPr lang="en-GB" dirty="0" err="1" smtClean="0"/>
              <a:t>butGod</a:t>
            </a:r>
            <a:r>
              <a:rPr lang="en-GB" dirty="0"/>
              <a:t>,” a clear attempt to conceal his sexual abuse of </a:t>
            </a:r>
            <a:r>
              <a:rPr lang="en-GB" dirty="0" err="1"/>
              <a:t>Celie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1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b="1" u="sng" dirty="0" smtClean="0"/>
              <a:t>Gender</a:t>
            </a:r>
          </a:p>
          <a:p>
            <a:pPr algn="just"/>
            <a:r>
              <a:rPr lang="en-GB" dirty="0"/>
              <a:t>Walker’s main concern has </a:t>
            </a:r>
            <a:r>
              <a:rPr lang="en-GB" dirty="0" smtClean="0"/>
              <a:t>been the </a:t>
            </a:r>
            <a:r>
              <a:rPr lang="en-GB" dirty="0"/>
              <a:t>representation of black women, seeking to give </a:t>
            </a:r>
            <a:r>
              <a:rPr lang="en-GB" dirty="0" smtClean="0"/>
              <a:t>voice to </a:t>
            </a:r>
            <a:r>
              <a:rPr lang="en-GB" dirty="0"/>
              <a:t>the voiceless, to those who suffer the double </a:t>
            </a:r>
            <a:r>
              <a:rPr lang="en-GB" dirty="0" smtClean="0"/>
              <a:t>oppression of </a:t>
            </a:r>
            <a:r>
              <a:rPr lang="en-GB" dirty="0"/>
              <a:t>race and gender. </a:t>
            </a:r>
            <a:r>
              <a:rPr lang="en-GB" dirty="0" err="1"/>
              <a:t>Celie</a:t>
            </a:r>
            <a:r>
              <a:rPr lang="en-GB" dirty="0"/>
              <a:t> is, in many ways, Walker’s </a:t>
            </a:r>
            <a:r>
              <a:rPr lang="en-GB" dirty="0" smtClean="0"/>
              <a:t>archetypal heroine</a:t>
            </a:r>
            <a:r>
              <a:rPr lang="en-GB" dirty="0"/>
              <a:t>: Her path from oppression to anger </a:t>
            </a:r>
            <a:r>
              <a:rPr lang="en-GB" dirty="0" smtClean="0"/>
              <a:t>to acceptance </a:t>
            </a:r>
            <a:r>
              <a:rPr lang="en-GB" dirty="0"/>
              <a:t>and wholeness comprises the narrative of </a:t>
            </a:r>
            <a:r>
              <a:rPr lang="en-GB" i="1" dirty="0" smtClean="0"/>
              <a:t>The </a:t>
            </a:r>
            <a:r>
              <a:rPr lang="en-GB" i="1" dirty="0" err="1" smtClean="0"/>
              <a:t>Color</a:t>
            </a:r>
            <a:r>
              <a:rPr lang="en-GB" i="1" dirty="0" smtClean="0"/>
              <a:t> </a:t>
            </a:r>
            <a:r>
              <a:rPr lang="en-GB" i="1" dirty="0"/>
              <a:t>Purple</a:t>
            </a:r>
            <a:r>
              <a:rPr lang="en-GB" dirty="0" smtClean="0"/>
              <a:t>.</a:t>
            </a:r>
          </a:p>
          <a:p>
            <a:pPr algn="just"/>
            <a:r>
              <a:rPr lang="en-GB" dirty="0" smtClean="0"/>
              <a:t>She has been </a:t>
            </a:r>
            <a:r>
              <a:rPr lang="en-GB" dirty="0"/>
              <a:t>criticized for what many </a:t>
            </a:r>
            <a:r>
              <a:rPr lang="en-GB" dirty="0" smtClean="0"/>
              <a:t>consider to </a:t>
            </a:r>
            <a:r>
              <a:rPr lang="en-GB" dirty="0"/>
              <a:t>be her unfair portrayal of black men</a:t>
            </a:r>
            <a:endParaRPr lang="en-GB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hemes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4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err="1"/>
              <a:t>Celie</a:t>
            </a:r>
            <a:r>
              <a:rPr lang="en-GB" dirty="0"/>
              <a:t> is </a:t>
            </a:r>
            <a:r>
              <a:rPr lang="en-GB" dirty="0" smtClean="0"/>
              <a:t>more </a:t>
            </a:r>
            <a:r>
              <a:rPr lang="en-GB" dirty="0"/>
              <a:t>comfortable with women than with</a:t>
            </a:r>
          </a:p>
          <a:p>
            <a:pPr marL="0" indent="0" algn="just">
              <a:buNone/>
            </a:pPr>
            <a:r>
              <a:rPr lang="en-GB" dirty="0"/>
              <a:t>men. “I don’t even look at </a:t>
            </a:r>
            <a:r>
              <a:rPr lang="en-GB" dirty="0" err="1"/>
              <a:t>mens</a:t>
            </a:r>
            <a:r>
              <a:rPr lang="en-GB" dirty="0"/>
              <a:t>. I look at women, </a:t>
            </a:r>
            <a:r>
              <a:rPr lang="en-GB" dirty="0" err="1" smtClean="0"/>
              <a:t>tho</a:t>
            </a:r>
            <a:r>
              <a:rPr lang="en-GB" dirty="0" smtClean="0"/>
              <a:t>, cause </a:t>
            </a:r>
            <a:r>
              <a:rPr lang="en-GB" dirty="0"/>
              <a:t>I’m not scared of them</a:t>
            </a:r>
            <a:r>
              <a:rPr lang="en-GB" dirty="0" smtClean="0"/>
              <a:t>”</a:t>
            </a:r>
          </a:p>
          <a:p>
            <a:pPr algn="just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men of </a:t>
            </a:r>
            <a:r>
              <a:rPr lang="en-GB" i="1" dirty="0"/>
              <a:t>The </a:t>
            </a:r>
            <a:r>
              <a:rPr lang="en-GB" i="1" dirty="0" err="1"/>
              <a:t>Color</a:t>
            </a:r>
            <a:r>
              <a:rPr lang="en-GB" i="1" dirty="0"/>
              <a:t> Purple </a:t>
            </a:r>
            <a:r>
              <a:rPr lang="en-GB" dirty="0"/>
              <a:t>seem </a:t>
            </a:r>
            <a:r>
              <a:rPr lang="en-GB" dirty="0" smtClean="0"/>
              <a:t>determined to </a:t>
            </a:r>
            <a:r>
              <a:rPr lang="en-GB" dirty="0"/>
              <a:t>make the women under them pay for the wrongs </a:t>
            </a:r>
            <a:r>
              <a:rPr lang="en-GB" dirty="0" smtClean="0"/>
              <a:t>of society </a:t>
            </a:r>
            <a:r>
              <a:rPr lang="en-GB" dirty="0"/>
              <a:t>by enforcing strict gender divisions, often </a:t>
            </a:r>
            <a:r>
              <a:rPr lang="en-GB" dirty="0" smtClean="0"/>
              <a:t>through violence.</a:t>
            </a:r>
          </a:p>
          <a:p>
            <a:pPr algn="just"/>
            <a:r>
              <a:rPr lang="en-GB" dirty="0" smtClean="0"/>
              <a:t>However, </a:t>
            </a:r>
            <a:r>
              <a:rPr lang="en-GB" dirty="0"/>
              <a:t>the major male characters eventually learn to give up </a:t>
            </a:r>
            <a:r>
              <a:rPr lang="en-GB" dirty="0" smtClean="0"/>
              <a:t>their desires </a:t>
            </a:r>
            <a:r>
              <a:rPr lang="en-GB" dirty="0"/>
              <a:t>to control the women in their lives and accept </a:t>
            </a:r>
            <a:r>
              <a:rPr lang="en-GB" dirty="0" smtClean="0"/>
              <a:t>their strength </a:t>
            </a:r>
            <a:r>
              <a:rPr lang="en-GB" dirty="0"/>
              <a:t>and equality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5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 smtClean="0"/>
              <a:t>Religion</a:t>
            </a:r>
          </a:p>
          <a:p>
            <a:r>
              <a:rPr lang="en-GB" dirty="0"/>
              <a:t>God is an important </a:t>
            </a:r>
            <a:r>
              <a:rPr lang="en-GB" dirty="0" smtClean="0"/>
              <a:t>character in </a:t>
            </a:r>
            <a:r>
              <a:rPr lang="en-GB" dirty="0"/>
              <a:t>the book: The vast majority of the letters included </a:t>
            </a:r>
            <a:r>
              <a:rPr lang="en-GB" dirty="0" smtClean="0"/>
              <a:t>are addressed </a:t>
            </a:r>
            <a:r>
              <a:rPr lang="en-GB" dirty="0"/>
              <a:t>to him. But </a:t>
            </a:r>
            <a:r>
              <a:rPr lang="en-GB" dirty="0" err="1"/>
              <a:t>Celie</a:t>
            </a:r>
            <a:r>
              <a:rPr lang="en-GB" dirty="0"/>
              <a:t> loses her </a:t>
            </a:r>
            <a:r>
              <a:rPr lang="en-GB" dirty="0" smtClean="0"/>
              <a:t>faith and starts believing </a:t>
            </a:r>
            <a:r>
              <a:rPr lang="en-GB" dirty="0"/>
              <a:t>that God is a white </a:t>
            </a:r>
            <a:r>
              <a:rPr lang="en-GB" dirty="0" smtClean="0"/>
              <a:t>man</a:t>
            </a:r>
          </a:p>
          <a:p>
            <a:r>
              <a:rPr lang="en-GB" dirty="0"/>
              <a:t>Instead </a:t>
            </a:r>
            <a:r>
              <a:rPr lang="en-GB" dirty="0" err="1"/>
              <a:t>Shug</a:t>
            </a:r>
            <a:r>
              <a:rPr lang="en-GB" dirty="0"/>
              <a:t> proposes an ideal of religion based </a:t>
            </a:r>
            <a:r>
              <a:rPr lang="en-GB" dirty="0" smtClean="0"/>
              <a:t>on the </a:t>
            </a:r>
            <a:r>
              <a:rPr lang="en-GB" dirty="0"/>
              <a:t>idea that God exists through and inside of people </a:t>
            </a:r>
            <a:r>
              <a:rPr lang="en-GB" dirty="0" smtClean="0"/>
              <a:t>and things</a:t>
            </a:r>
            <a:r>
              <a:rPr lang="en-GB" dirty="0"/>
              <a:t>, rather than as an abstract, judgmental creator: “</a:t>
            </a:r>
            <a:r>
              <a:rPr lang="en-GB" dirty="0" smtClean="0"/>
              <a:t>I believe </a:t>
            </a:r>
            <a:r>
              <a:rPr lang="en-GB" dirty="0"/>
              <a:t>God is everything, say </a:t>
            </a:r>
            <a:r>
              <a:rPr lang="en-GB" dirty="0" err="1"/>
              <a:t>Shug</a:t>
            </a:r>
            <a:r>
              <a:rPr lang="en-GB" dirty="0"/>
              <a:t>”</a:t>
            </a:r>
            <a:endParaRPr lang="en-GB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Race</a:t>
            </a:r>
          </a:p>
          <a:p>
            <a:r>
              <a:rPr lang="en-GB" dirty="0"/>
              <a:t>Black </a:t>
            </a:r>
            <a:r>
              <a:rPr lang="en-GB" dirty="0" smtClean="0"/>
              <a:t>culture is </a:t>
            </a:r>
            <a:r>
              <a:rPr lang="en-GB" dirty="0"/>
              <a:t>presented largely as a closed system, only touching </a:t>
            </a:r>
            <a:r>
              <a:rPr lang="en-GB" dirty="0" smtClean="0"/>
              <a:t>on white </a:t>
            </a:r>
            <a:r>
              <a:rPr lang="en-GB" dirty="0"/>
              <a:t>culture when absolutely necessary, usually as </a:t>
            </a:r>
            <a:r>
              <a:rPr lang="en-GB" dirty="0" smtClean="0"/>
              <a:t>an unreasonable and unreasoning </a:t>
            </a:r>
            <a:r>
              <a:rPr lang="en-GB" dirty="0"/>
              <a:t>source of violent authority</a:t>
            </a:r>
            <a:r>
              <a:rPr lang="en-GB" dirty="0" smtClean="0"/>
              <a:t>.</a:t>
            </a:r>
          </a:p>
          <a:p>
            <a:r>
              <a:rPr lang="en-GB" dirty="0"/>
              <a:t>As with divisions between the genders, </a:t>
            </a:r>
            <a:r>
              <a:rPr lang="en-GB" dirty="0" smtClean="0"/>
              <a:t>divisions between </a:t>
            </a:r>
            <a:r>
              <a:rPr lang="en-GB" dirty="0"/>
              <a:t>races, Walker implies, can only be healed </a:t>
            </a:r>
            <a:r>
              <a:rPr lang="en-GB" dirty="0" smtClean="0"/>
              <a:t>when both </a:t>
            </a:r>
            <a:r>
              <a:rPr lang="en-GB" dirty="0"/>
              <a:t>parties can consider each other as equals.</a:t>
            </a:r>
            <a:endParaRPr lang="en-GB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2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ustom 1">
      <a:dk1>
        <a:srgbClr val="7030A0"/>
      </a:dk1>
      <a:lt1>
        <a:sysClr val="window" lastClr="FFFFFF"/>
      </a:lt1>
      <a:dk2>
        <a:srgbClr val="7030A0"/>
      </a:dk2>
      <a:lt2>
        <a:srgbClr val="B4DCFA"/>
      </a:lt2>
      <a:accent1>
        <a:srgbClr val="7030A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126</TotalTime>
  <Words>595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The Color Purple</vt:lpstr>
      <vt:lpstr>PowerPoint Presentation</vt:lpstr>
      <vt:lpstr>PowerPoint Presentation</vt:lpstr>
      <vt:lpstr>PowerPoint Presentation</vt:lpstr>
      <vt:lpstr>PowerPoint Presentation</vt:lpstr>
      <vt:lpstr>Themes</vt:lpstr>
      <vt:lpstr>PowerPoint Presentation</vt:lpstr>
      <vt:lpstr>PowerPoint Presentation</vt:lpstr>
      <vt:lpstr>PowerPoint Presentation</vt:lpstr>
      <vt:lpstr>Study questions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Color Purple</dc:title>
  <dc:creator>Tamara Jovovic</dc:creator>
  <cp:lastModifiedBy>Tamara Jovovic</cp:lastModifiedBy>
  <cp:revision>14</cp:revision>
  <dcterms:created xsi:type="dcterms:W3CDTF">2022-03-19T18:04:34Z</dcterms:created>
  <dcterms:modified xsi:type="dcterms:W3CDTF">2022-03-29T19:24:24Z</dcterms:modified>
</cp:coreProperties>
</file>