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78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9D90B-7ACC-4B38-9575-C8761B616B99}" type="datetimeFigureOut">
              <a:rPr lang="en-US" smtClean="0"/>
              <a:t>26-Oct-22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7C9F7-7855-441C-A8B0-BD4730CDB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1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7C9F7-7855-441C-A8B0-BD4730CDB9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49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7C9F7-7855-441C-A8B0-BD4730CDB9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86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E4C-2A90-45B7-A620-4834269C17C9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936B-8400-4F20-B002-43011155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4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0E8D-A6CB-4425-A8DD-E7EAF0FF5FC6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936B-8400-4F20-B002-43011155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69F6-3743-4762-B4D6-A95BF5057D15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936B-8400-4F20-B002-43011155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8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7E92-9407-4B1F-B8E3-3F293065CC70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936B-8400-4F20-B002-43011155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0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64C0-D22A-447D-859E-9E42CADC977F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936B-8400-4F20-B002-43011155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4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A4D3-C3FC-4853-AA72-8A3323DCE7EB}" type="datetime1">
              <a:rPr lang="en-US" smtClean="0"/>
              <a:t>26-Oct-22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936B-8400-4F20-B002-43011155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8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CD10-A196-4FF8-BEDC-BC047A377056}" type="datetime1">
              <a:rPr lang="en-US" smtClean="0"/>
              <a:t>26-Oct-22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936B-8400-4F20-B002-43011155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5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2C46-E9DA-447F-8D54-4B934CA63EC6}" type="datetime1">
              <a:rPr lang="en-US" smtClean="0"/>
              <a:t>26-Oct-22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936B-8400-4F20-B002-43011155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6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6B6B-5C3C-4A74-9651-0CD28F1BA307}" type="datetime1">
              <a:rPr lang="en-US" smtClean="0"/>
              <a:t>26-Oct-22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936B-8400-4F20-B002-43011155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2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4E0C-33CC-4916-B344-9AAF15D10DC5}" type="datetime1">
              <a:rPr lang="en-US" smtClean="0"/>
              <a:t>26-Oct-22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936B-8400-4F20-B002-43011155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6E20-5AB8-4747-855B-F95515914B00}" type="datetime1">
              <a:rPr lang="en-US" smtClean="0"/>
              <a:t>26-Oct-22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936B-8400-4F20-B002-43011155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6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F9566-072B-43C1-B23A-BDBF4385209F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9936B-8400-4F20-B002-43011155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Thematic tourism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/>
              <a:t>Lecture 2: Health tourism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992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Summarize...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 tourism </a:t>
            </a:r>
            <a:r>
              <a:rPr lang="en-US" dirty="0" smtClean="0"/>
              <a:t>– history</a:t>
            </a:r>
            <a:endParaRPr lang="sr-Latn-ME" dirty="0" smtClean="0"/>
          </a:p>
          <a:p>
            <a:r>
              <a:rPr lang="en-US" dirty="0" smtClean="0"/>
              <a:t>Spa tourism</a:t>
            </a:r>
            <a:endParaRPr lang="sr-Latn-ME" dirty="0" smtClean="0"/>
          </a:p>
          <a:p>
            <a:r>
              <a:rPr lang="en-US" dirty="0" smtClean="0"/>
              <a:t>Wellness </a:t>
            </a:r>
            <a:r>
              <a:rPr lang="en-US" dirty="0"/>
              <a:t>tourism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3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Zdravstveni turizam - istorijat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ME" dirty="0"/>
              <a:t>One of the oldest </a:t>
            </a:r>
            <a:r>
              <a:rPr lang="sr-Latn-ME" dirty="0" smtClean="0"/>
              <a:t>forms</a:t>
            </a:r>
          </a:p>
          <a:p>
            <a:r>
              <a:rPr lang="sr-Latn-ME" dirty="0" smtClean="0"/>
              <a:t>$</a:t>
            </a:r>
            <a:r>
              <a:rPr lang="sr-Latn-ME" dirty="0"/>
              <a:t>60 </a:t>
            </a:r>
            <a:r>
              <a:rPr lang="sr-Latn-ME" dirty="0" smtClean="0"/>
              <a:t>billion</a:t>
            </a:r>
          </a:p>
          <a:p>
            <a:r>
              <a:rPr lang="sr-Latn-ME" dirty="0" smtClean="0"/>
              <a:t>Ancient </a:t>
            </a:r>
            <a:r>
              <a:rPr lang="sr-Latn-ME" dirty="0"/>
              <a:t>Greece - Asklepios </a:t>
            </a:r>
            <a:r>
              <a:rPr lang="sr-Latn-ME" dirty="0" smtClean="0"/>
              <a:t>– Epidaurus</a:t>
            </a:r>
          </a:p>
          <a:p>
            <a:r>
              <a:rPr lang="sr-Latn-ME" dirty="0" smtClean="0"/>
              <a:t>Old </a:t>
            </a:r>
            <a:r>
              <a:rPr lang="sr-Latn-ME" dirty="0"/>
              <a:t>Rome - 900 baths - Caracalino - 3200 </a:t>
            </a:r>
            <a:r>
              <a:rPr lang="sr-Latn-ME" dirty="0" smtClean="0"/>
              <a:t>people</a:t>
            </a:r>
          </a:p>
          <a:p>
            <a:r>
              <a:rPr lang="sr-Latn-ME" dirty="0" smtClean="0"/>
              <a:t>The </a:t>
            </a:r>
            <a:r>
              <a:rPr lang="sr-Latn-ME" dirty="0"/>
              <a:t>Middle Ages - Islamic countries - "mobile hospitals"Tunisia, Baghdad, Ottoman </a:t>
            </a:r>
            <a:r>
              <a:rPr lang="sr-Latn-ME" dirty="0" smtClean="0"/>
              <a:t>Empire</a:t>
            </a:r>
          </a:p>
          <a:p>
            <a:r>
              <a:rPr lang="sr-Latn-ME" dirty="0" smtClean="0"/>
              <a:t>Hammam </a:t>
            </a:r>
            <a:r>
              <a:rPr lang="sr-Latn-ME" dirty="0"/>
              <a:t>a Roman invention</a:t>
            </a:r>
            <a:r>
              <a:rPr lang="sr-Latn-ME" dirty="0" smtClean="0"/>
              <a:t>?!</a:t>
            </a:r>
          </a:p>
          <a:p>
            <a:r>
              <a:rPr lang="sr-Latn-ME" dirty="0" smtClean="0"/>
              <a:t>Europe </a:t>
            </a:r>
            <a:r>
              <a:rPr lang="sr-Latn-ME" dirty="0"/>
              <a:t>– 15th-17th c. - bad hygienic conditions - spas, springs, </a:t>
            </a:r>
            <a:r>
              <a:rPr lang="sr-Latn-ME" dirty="0" smtClean="0"/>
              <a:t>sea</a:t>
            </a:r>
          </a:p>
          <a:p>
            <a:r>
              <a:rPr lang="sr-Latn-ME" dirty="0" smtClean="0"/>
              <a:t>Spa </a:t>
            </a:r>
            <a:r>
              <a:rPr lang="sr-Latn-ME" dirty="0"/>
              <a:t>tourism - beginning of the 18th century - "taking medicinal water" </a:t>
            </a:r>
            <a:r>
              <a:rPr lang="sr-Latn-ME" dirty="0" smtClean="0"/>
              <a:t>– thalassotherapy</a:t>
            </a:r>
          </a:p>
          <a:p>
            <a:r>
              <a:rPr lang="sr-Latn-ME" dirty="0" smtClean="0"/>
              <a:t>The </a:t>
            </a:r>
            <a:r>
              <a:rPr lang="sr-Latn-ME" dirty="0"/>
              <a:t>English travel to warmer regions - lung diseases and rheumatism</a:t>
            </a:r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94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health tourism - </a:t>
            </a:r>
            <a:r>
              <a:rPr lang="en-US" dirty="0" err="1" smtClean="0"/>
              <a:t>Raboti</a:t>
            </a:r>
            <a:r>
              <a:rPr lang="sr-Latn-ME" dirty="0" smtClean="0"/>
              <a:t>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Travel as a form of health tourism is undertaken with the aim of maintaining, stabilizing and, if possible, restoring physical and mental well-being, using natural healing factors, medical services, sports-recreational and wellness facilities outside the place of permanent residence.  </a:t>
            </a:r>
            <a:endParaRPr lang="sr-Latn-ME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goal of such a trip is to preserve health as long as possible and improve the individual's current state of health.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6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participates in health tourism?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TE1CE2740t00"/>
              </a:rPr>
              <a:t>Persons traveling for medical examination and diagnosis;  </a:t>
            </a:r>
            <a:endParaRPr lang="sr-Latn-ME" dirty="0" smtClean="0">
              <a:latin typeface="TTE1CE2740t00"/>
            </a:endParaRPr>
          </a:p>
          <a:p>
            <a:r>
              <a:rPr lang="en-US" dirty="0" smtClean="0">
                <a:latin typeface="TTE1CE2740t00"/>
              </a:rPr>
              <a:t>persons </a:t>
            </a:r>
            <a:r>
              <a:rPr lang="en-US" dirty="0">
                <a:latin typeface="TTE1CE2740t00"/>
              </a:rPr>
              <a:t>traveling for shorter or longer treatment</a:t>
            </a:r>
            <a:r>
              <a:rPr lang="en-US" dirty="0" smtClean="0">
                <a:latin typeface="TTE1CE2740t00"/>
              </a:rPr>
              <a:t>;</a:t>
            </a:r>
            <a:endParaRPr lang="sr-Latn-ME" dirty="0" smtClean="0">
              <a:latin typeface="TTE1CE2740t00"/>
            </a:endParaRPr>
          </a:p>
          <a:p>
            <a:r>
              <a:rPr lang="en-US" dirty="0" smtClean="0">
                <a:latin typeface="TTE1CE2740t00"/>
              </a:rPr>
              <a:t>persons </a:t>
            </a:r>
            <a:r>
              <a:rPr lang="en-US" dirty="0">
                <a:latin typeface="TTE1CE2740t00"/>
              </a:rPr>
              <a:t>accompanying the patient</a:t>
            </a:r>
            <a:r>
              <a:rPr lang="en-US" dirty="0" smtClean="0">
                <a:latin typeface="TTE1CE2740t00"/>
              </a:rPr>
              <a:t>;</a:t>
            </a:r>
            <a:endParaRPr lang="sr-Latn-ME" dirty="0" smtClean="0">
              <a:latin typeface="TTE1CE2740t00"/>
            </a:endParaRPr>
          </a:p>
          <a:p>
            <a:r>
              <a:rPr lang="en-US" dirty="0" smtClean="0">
                <a:latin typeface="TTE1CE2740t00"/>
              </a:rPr>
              <a:t>persons </a:t>
            </a:r>
            <a:r>
              <a:rPr lang="en-US" dirty="0">
                <a:latin typeface="TTE1CE2740t00"/>
              </a:rPr>
              <a:t>traveling for a control examination, </a:t>
            </a:r>
            <a:endParaRPr lang="sr-Latn-ME" dirty="0" smtClean="0">
              <a:latin typeface="TTE1CE2740t00"/>
            </a:endParaRPr>
          </a:p>
          <a:p>
            <a:r>
              <a:rPr lang="en-US" dirty="0" smtClean="0">
                <a:latin typeface="TTE1CE2740t00"/>
              </a:rPr>
              <a:t>persons </a:t>
            </a:r>
            <a:r>
              <a:rPr lang="en-US" dirty="0">
                <a:latin typeface="TTE1CE2740t00"/>
              </a:rPr>
              <a:t>traveling for medical rehabilitation.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94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groups of health tourism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narrower sense – traditional </a:t>
            </a:r>
            <a:r>
              <a:rPr lang="en-US" dirty="0" err="1"/>
              <a:t>thermalism</a:t>
            </a:r>
            <a:r>
              <a:rPr lang="en-US" dirty="0"/>
              <a:t> or medical </a:t>
            </a:r>
            <a:r>
              <a:rPr lang="en-US" dirty="0" err="1"/>
              <a:t>tourismIn</a:t>
            </a:r>
            <a:r>
              <a:rPr lang="en-US" dirty="0"/>
              <a:t> a broader sense - and other </a:t>
            </a:r>
            <a:r>
              <a:rPr lang="en-US" dirty="0" smtClean="0"/>
              <a:t>activities</a:t>
            </a:r>
            <a:endParaRPr lang="sr-Latn-ME" dirty="0" smtClean="0"/>
          </a:p>
          <a:p>
            <a:r>
              <a:rPr lang="en-US" dirty="0" smtClean="0"/>
              <a:t>Which </a:t>
            </a:r>
            <a:r>
              <a:rPr lang="en-US" dirty="0"/>
              <a:t>group do you belong to</a:t>
            </a:r>
            <a:r>
              <a:rPr lang="en-US" dirty="0" smtClean="0"/>
              <a:t>?</a:t>
            </a:r>
            <a:r>
              <a:rPr lang="sr-Latn-ME" dirty="0" smtClean="0"/>
              <a:t> </a:t>
            </a:r>
          </a:p>
          <a:p>
            <a:r>
              <a:rPr lang="en-US" dirty="0" smtClean="0"/>
              <a:t>A </a:t>
            </a:r>
            <a:r>
              <a:rPr lang="en-US" dirty="0"/>
              <a:t>medical tourist</a:t>
            </a:r>
            <a:r>
              <a:rPr lang="en-US" dirty="0" smtClean="0"/>
              <a:t>?</a:t>
            </a:r>
            <a:r>
              <a:rPr lang="sr-Latn-ME" dirty="0" smtClean="0"/>
              <a:t> </a:t>
            </a:r>
            <a:r>
              <a:rPr lang="en-US" dirty="0" smtClean="0"/>
              <a:t>It </a:t>
            </a:r>
            <a:r>
              <a:rPr lang="en-US" dirty="0"/>
              <a:t>refers to an individual who travels to another country for treatment (often in combination with an annual vacation), as well as to a person who takes advantage of the opportunity to receive a certain medical service while on vacation in the destination. (Cohen)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20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Typology of tourists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Treated tourist - unforeseen health </a:t>
            </a:r>
            <a:r>
              <a:rPr lang="en-US" dirty="0" smtClean="0"/>
              <a:t>problems</a:t>
            </a:r>
            <a:endParaRPr lang="sr-Latn-ME" dirty="0" smtClean="0"/>
          </a:p>
          <a:p>
            <a:r>
              <a:rPr lang="en-US" dirty="0" smtClean="0"/>
              <a:t>Medical </a:t>
            </a:r>
            <a:r>
              <a:rPr lang="en-US" dirty="0" err="1"/>
              <a:t>touristA</a:t>
            </a:r>
            <a:r>
              <a:rPr lang="en-US" dirty="0"/>
              <a:t> real tourist - he also uses medical services on the </a:t>
            </a:r>
            <a:r>
              <a:rPr lang="en-US" dirty="0" smtClean="0"/>
              <a:t>way</a:t>
            </a:r>
            <a:endParaRPr lang="sr-Latn-ME" dirty="0" smtClean="0"/>
          </a:p>
          <a:p>
            <a:r>
              <a:rPr lang="en-US" dirty="0" smtClean="0"/>
              <a:t>Patients </a:t>
            </a:r>
            <a:r>
              <a:rPr lang="en-US" dirty="0"/>
              <a:t>on vacation - traveling for health reasons - travel for the purpose of </a:t>
            </a:r>
            <a:r>
              <a:rPr lang="en-US" dirty="0" smtClean="0"/>
              <a:t>treatment</a:t>
            </a:r>
            <a:endParaRPr lang="sr-Latn-ME" dirty="0" smtClean="0"/>
          </a:p>
          <a:p>
            <a:r>
              <a:rPr lang="en-US" dirty="0" smtClean="0"/>
              <a:t>A </a:t>
            </a:r>
            <a:r>
              <a:rPr lang="en-US" dirty="0"/>
              <a:t>real patient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65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Typology of health tourism - Smith and </a:t>
            </a:r>
            <a:r>
              <a:rPr lang="en-US" sz="3600" dirty="0" err="1"/>
              <a:t>Puczko</a:t>
            </a:r>
            <a:r>
              <a:rPr lang="en-US" sz="3600" dirty="0"/>
              <a:t> (2009)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Physical </a:t>
            </a:r>
            <a:r>
              <a:rPr lang="en-US" dirty="0" smtClean="0"/>
              <a:t>treatment</a:t>
            </a:r>
            <a:endParaRPr lang="sr-Latn-ME" dirty="0" smtClean="0"/>
          </a:p>
          <a:p>
            <a:r>
              <a:rPr lang="en-US" dirty="0" smtClean="0"/>
              <a:t>Beauty treatments</a:t>
            </a:r>
            <a:endParaRPr lang="sr-Latn-ME" dirty="0" smtClean="0"/>
          </a:p>
          <a:p>
            <a:r>
              <a:rPr lang="en-US" dirty="0" smtClean="0"/>
              <a:t>Rest </a:t>
            </a:r>
            <a:r>
              <a:rPr lang="en-US" dirty="0"/>
              <a:t>and </a:t>
            </a:r>
            <a:r>
              <a:rPr lang="en-US" dirty="0" smtClean="0"/>
              <a:t>relaxation</a:t>
            </a:r>
            <a:endParaRPr lang="sr-Latn-ME" dirty="0" smtClean="0"/>
          </a:p>
          <a:p>
            <a:r>
              <a:rPr lang="en-US" dirty="0" smtClean="0"/>
              <a:t>Leisure </a:t>
            </a:r>
            <a:r>
              <a:rPr lang="en-US" dirty="0"/>
              <a:t>and </a:t>
            </a:r>
            <a:r>
              <a:rPr lang="en-US" dirty="0" smtClean="0"/>
              <a:t>entertainment</a:t>
            </a:r>
            <a:endParaRPr lang="sr-Latn-ME" dirty="0" smtClean="0"/>
          </a:p>
          <a:p>
            <a:r>
              <a:rPr lang="en-US" dirty="0" smtClean="0"/>
              <a:t>Psychological</a:t>
            </a:r>
            <a:endParaRPr lang="sr-Latn-ME" dirty="0" smtClean="0"/>
          </a:p>
          <a:p>
            <a:r>
              <a:rPr lang="en-US" dirty="0" smtClean="0"/>
              <a:t>Spiritual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92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Spa tourism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Water, thermal baths, </a:t>
            </a:r>
            <a:r>
              <a:rPr lang="en-US" dirty="0" smtClean="0"/>
              <a:t>spas</a:t>
            </a:r>
            <a:endParaRPr lang="sr-Latn-ME" dirty="0" smtClean="0"/>
          </a:p>
          <a:p>
            <a:r>
              <a:rPr lang="en-US" dirty="0" smtClean="0"/>
              <a:t>Name </a:t>
            </a:r>
            <a:r>
              <a:rPr lang="en-US" dirty="0"/>
              <a:t>of a Belgian </a:t>
            </a:r>
            <a:r>
              <a:rPr lang="en-US" dirty="0" smtClean="0"/>
              <a:t>city</a:t>
            </a:r>
            <a:endParaRPr lang="sr-Latn-ME" dirty="0" smtClean="0"/>
          </a:p>
          <a:p>
            <a:r>
              <a:rPr lang="en-US" dirty="0" smtClean="0"/>
              <a:t>Spa </a:t>
            </a:r>
            <a:r>
              <a:rPr lang="en-US" dirty="0"/>
              <a:t>≠ </a:t>
            </a:r>
            <a:r>
              <a:rPr lang="en-US" dirty="0" smtClean="0"/>
              <a:t>Wellness</a:t>
            </a:r>
            <a:r>
              <a:rPr lang="sr-Latn-ME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difference between mineral waters (the amount of dissolved minerals must be at least 500mg/l or 1,000mg/l), thermal waters (water temperature 30–32˚ C) and medicinal waters (the medicinal value must be proven</a:t>
            </a:r>
            <a:r>
              <a:rPr lang="en-US" dirty="0" smtClean="0"/>
              <a:t>)</a:t>
            </a:r>
            <a:endParaRPr lang="sr-Latn-ME" dirty="0" smtClean="0"/>
          </a:p>
          <a:p>
            <a:r>
              <a:rPr lang="en-US" dirty="0" smtClean="0"/>
              <a:t>Spas </a:t>
            </a:r>
            <a:r>
              <a:rPr lang="en-US" dirty="0"/>
              <a:t>are not only visited by the </a:t>
            </a:r>
            <a:r>
              <a:rPr lang="sr-Latn-ME" dirty="0" smtClean="0"/>
              <a:t>ill</a:t>
            </a:r>
          </a:p>
          <a:p>
            <a:r>
              <a:rPr lang="en-US" dirty="0" smtClean="0"/>
              <a:t>The </a:t>
            </a:r>
            <a:r>
              <a:rPr lang="en-US" dirty="0"/>
              <a:t>real era of spa tourism began in the 18th century.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1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Spa tourism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Modernization and transformation of spa tourism</a:t>
            </a:r>
            <a:endParaRPr lang="en-US" dirty="0"/>
          </a:p>
          <a:p>
            <a:r>
              <a:rPr lang="pl-PL" dirty="0"/>
              <a:t>Medical wellness and ordinary wellness</a:t>
            </a:r>
            <a:endParaRPr lang="en-US" dirty="0"/>
          </a:p>
          <a:p>
            <a:r>
              <a:rPr lang="pl-PL" dirty="0"/>
              <a:t>Spa centers</a:t>
            </a:r>
            <a:endParaRPr lang="en-US" dirty="0"/>
          </a:p>
          <a:p>
            <a:r>
              <a:rPr lang="pl-PL" dirty="0"/>
              <a:t>Romania: Baile Felix, Herculane, Sovat</a:t>
            </a:r>
            <a:endParaRPr lang="en-US" dirty="0"/>
          </a:p>
          <a:p>
            <a:r>
              <a:rPr lang="pl-PL" dirty="0"/>
              <a:t>Slovenia: Čatež, Rogaška, Radenci, Maribor, Laško, Podčetrtek, Zreče</a:t>
            </a:r>
            <a:endParaRPr lang="en-US" dirty="0"/>
          </a:p>
          <a:p>
            <a:r>
              <a:rPr lang="pl-PL" dirty="0"/>
              <a:t>Hungary: Balaton–Heviz, Zalakaros, Siofok</a:t>
            </a:r>
            <a:endParaRPr lang="en-US" dirty="0"/>
          </a:p>
          <a:p>
            <a:r>
              <a:rPr lang="pl-PL" dirty="0"/>
              <a:t>Czech Republic: Karlovy Vary, Marianske Lazne</a:t>
            </a:r>
            <a:endParaRPr lang="en-US" dirty="0"/>
          </a:p>
          <a:p>
            <a:r>
              <a:rPr lang="pl-PL" dirty="0"/>
              <a:t>Austria: Loipersdorf, Park terme, Burgenland</a:t>
            </a:r>
            <a:endParaRPr lang="en-US" dirty="0"/>
          </a:p>
          <a:p>
            <a:r>
              <a:rPr lang="pl-PL" dirty="0"/>
              <a:t>Switzerland: Drei Könige am Rhein, Lucerne</a:t>
            </a:r>
            <a:endParaRPr lang="en-US" dirty="0"/>
          </a:p>
          <a:p>
            <a:r>
              <a:rPr lang="pl-PL" dirty="0"/>
              <a:t>France: Vichy, Evian, Divonnes-les-Bains</a:t>
            </a:r>
            <a:endParaRPr lang="en-US" dirty="0"/>
          </a:p>
          <a:p>
            <a:r>
              <a:rPr lang="pl-PL" dirty="0"/>
              <a:t>Italy: Abano, Montecatini, Rimini Terme, Siena</a:t>
            </a:r>
            <a:endParaRPr lang="en-US" dirty="0"/>
          </a:p>
          <a:p>
            <a:r>
              <a:rPr lang="pl-PL" dirty="0"/>
              <a:t>Germany: Baden-Baden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9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734</Words>
  <Application>Microsoft Office PowerPoint</Application>
  <PresentationFormat>Custom</PresentationFormat>
  <Paragraphs>72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Thematic tourism</vt:lpstr>
      <vt:lpstr>Zdravstveni turizam - istorijat</vt:lpstr>
      <vt:lpstr>Definition of health tourism - Rabotic</vt:lpstr>
      <vt:lpstr>Who participates in health tourism?</vt:lpstr>
      <vt:lpstr>Two groups of health tourism users</vt:lpstr>
      <vt:lpstr>Typology of tourists</vt:lpstr>
      <vt:lpstr>Typology of health tourism - Smith and Puczko (2009)</vt:lpstr>
      <vt:lpstr>Spa tourism</vt:lpstr>
      <vt:lpstr>Spa tourism today</vt:lpstr>
      <vt:lpstr>Summarize...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Tematski turizam</dc:title>
  <dc:creator>Iva</dc:creator>
  <cp:lastModifiedBy>nina</cp:lastModifiedBy>
  <cp:revision>78</cp:revision>
  <dcterms:created xsi:type="dcterms:W3CDTF">2016-02-21T18:45:12Z</dcterms:created>
  <dcterms:modified xsi:type="dcterms:W3CDTF">2022-10-26T17:07:03Z</dcterms:modified>
</cp:coreProperties>
</file>