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2" r:id="rId4"/>
    <p:sldId id="263" r:id="rId5"/>
    <p:sldId id="275" r:id="rId6"/>
    <p:sldId id="266" r:id="rId7"/>
    <p:sldId id="267" r:id="rId8"/>
    <p:sldId id="268" r:id="rId9"/>
    <p:sldId id="269" r:id="rId10"/>
    <p:sldId id="270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04A635-4BF3-4C96-9520-A625D20A39A6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0CD61F-5628-44AB-B12F-64F559653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4A635-4BF3-4C96-9520-A625D20A39A6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CD61F-5628-44AB-B12F-64F559653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4A635-4BF3-4C96-9520-A625D20A39A6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CD61F-5628-44AB-B12F-64F559653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4A635-4BF3-4C96-9520-A625D20A39A6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CD61F-5628-44AB-B12F-64F559653F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4A635-4BF3-4C96-9520-A625D20A39A6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CD61F-5628-44AB-B12F-64F559653F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4A635-4BF3-4C96-9520-A625D20A39A6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CD61F-5628-44AB-B12F-64F559653F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4A635-4BF3-4C96-9520-A625D20A39A6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CD61F-5628-44AB-B12F-64F559653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4A635-4BF3-4C96-9520-A625D20A39A6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CD61F-5628-44AB-B12F-64F559653F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4A635-4BF3-4C96-9520-A625D20A39A6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CD61F-5628-44AB-B12F-64F559653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704A635-4BF3-4C96-9520-A625D20A39A6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CD61F-5628-44AB-B12F-64F559653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04A635-4BF3-4C96-9520-A625D20A39A6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0CD61F-5628-44AB-B12F-64F559653F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704A635-4BF3-4C96-9520-A625D20A39A6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F0CD61F-5628-44AB-B12F-64F559653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Speech Acts (II)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Messiness of everyday spoken language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Fillers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So there you go, You know, etc.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Backchannels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feedback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Was it?, Oh really?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Incomplete sentences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But she didn’t do the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no’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Limitations of speech act theory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Austin, J. (1962). </a:t>
            </a:r>
            <a:r>
              <a:rPr lang="sr-Latn-ME" sz="2400" i="1" dirty="0" smtClean="0">
                <a:latin typeface="Times New Roman" pitchFamily="18" charset="0"/>
                <a:cs typeface="Times New Roman" pitchFamily="18" charset="0"/>
              </a:rPr>
              <a:t>How to Do Things with Words</a:t>
            </a:r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. Oxford: Clarendon Press. </a:t>
            </a:r>
            <a:endParaRPr lang="sr-Latn-ME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Grundy, P. (2000). 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Doing Pragmatics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. London: Edward Arnold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ME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Cruse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, A. (2000). 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Meaning in Language. An Introduction to Semantics and Pragmatics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. Oxford: Oxford University Press. </a:t>
            </a:r>
            <a:endParaRPr lang="sr-Latn-ME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Cutting, J. (2002).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Pragmatics and discourse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London: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Routledge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Taylor &amp; Francis Group. (p. 15-18). </a:t>
            </a:r>
            <a:endParaRPr lang="sr-Latn-ME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Levinson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, S.C. (1983). 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Pragmatics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. Cambridge: Cambridge University Press. </a:t>
            </a:r>
            <a:endParaRPr lang="sr-Latn-ME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Schiffrin, D. (1994). </a:t>
            </a:r>
            <a:r>
              <a:rPr lang="sr-Latn-ME" sz="2400" i="1" dirty="0" smtClean="0">
                <a:latin typeface="Times New Roman" pitchFamily="18" charset="0"/>
                <a:cs typeface="Times New Roman" pitchFamily="18" charset="0"/>
              </a:rPr>
              <a:t>Approaches to Discourse</a:t>
            </a:r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. Oxford: Blackewell Publishers. </a:t>
            </a:r>
          </a:p>
          <a:p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Searle, J.R. (1969). </a:t>
            </a:r>
            <a:r>
              <a:rPr lang="sr-Latn-ME" sz="2400" i="1" dirty="0" smtClean="0">
                <a:latin typeface="Times New Roman" pitchFamily="18" charset="0"/>
                <a:cs typeface="Times New Roman" pitchFamily="18" charset="0"/>
              </a:rPr>
              <a:t>Speech Acts</a:t>
            </a:r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. Cambridge: Cambridge University Press. </a:t>
            </a:r>
          </a:p>
          <a:p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Yule, G. (1996). 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Pragmatics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. Oxford: Oxford University Press.</a:t>
            </a:r>
          </a:p>
          <a:p>
            <a:endParaRPr lang="sr-Latn-ME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sr-Latn-ME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commended reading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62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Direct speech acts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Indirect speech acts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Speech acts and society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Limitations of speech act theory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Introduction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Sentence type 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Direct speech act 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Anna is singing.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Declarative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Representative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Is Anna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singing?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Interrogative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Question (=subtype of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directive speech act)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Sing!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Imperative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Directive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How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beautifully she is singing!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Exclamative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Expressive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Sentence types and direct speech acts </a:t>
            </a:r>
            <a:endParaRPr lang="en-US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It’s cold outside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(indirect directive)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Move out of the way!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(direct directive)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Do you have to stand in front of the TV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(indirect directive)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You’re standing in front of the TV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(indirect directive)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Could you pass the salt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(indirect directive)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Would you open this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(indirect directive)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Indirect speech acts</a:t>
            </a:r>
            <a:endParaRPr lang="en-US" dirty="0"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‘I don’t’ suppose you’ve seen anybody yet?’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‘I’ve seen Rivers. Which reminds me, he wants to see you, but I imagine it’ll be all right if you dump your bag first.’                                              (Barker 1991)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Indirect speech acts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Indirectness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Politeness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Lack of familiarity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Reasonableness of the task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Formality of the context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Social distance (differences of status, roles, age, gender, education, class, occupation and ethnicity)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Speech acts </a:t>
            </a:r>
            <a:b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Social dimension </a:t>
            </a:r>
            <a:endParaRPr lang="en-US" dirty="0"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Speech acts </a:t>
            </a:r>
            <a:b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Social dimension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476930"/>
            <a:ext cx="6781024" cy="4038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Speech acts and their linguistic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realisations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are culturally bound.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fat you are!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India: expressive speech act of praising and congratulating a person on their appearance.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Britain: expressive speech act of  deploring 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critising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Speech acts </a:t>
            </a:r>
            <a:br>
              <a:rPr lang="en-US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Cultural dimension </a:t>
            </a:r>
            <a:endParaRPr lang="en-US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Overlap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“They’re all dead”, said Piggy, “an’ this is an island. Nobody don’t know we’re here. Your dad don’t know, nobody don’t know-”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His lips quivered and the spectacles were dimmed with mist. “ We may stay here till we die. ”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(Golding 1954)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Limitations of speech act theory</a:t>
            </a:r>
            <a:endParaRPr lang="en-US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404</TotalTime>
  <Words>511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Speech Acts (II)</vt:lpstr>
      <vt:lpstr>Introduction </vt:lpstr>
      <vt:lpstr>Sentence types and direct speech acts </vt:lpstr>
      <vt:lpstr>Indirect speech acts</vt:lpstr>
      <vt:lpstr>Indirect speech acts</vt:lpstr>
      <vt:lpstr>Speech acts  Social dimension </vt:lpstr>
      <vt:lpstr>Speech acts  Social dimension </vt:lpstr>
      <vt:lpstr>Speech acts  Cultural dimension </vt:lpstr>
      <vt:lpstr>Limitations of speech act theory</vt:lpstr>
      <vt:lpstr>Limitations of speech act theory</vt:lpstr>
      <vt:lpstr>Recommended reading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Acts </dc:title>
  <dc:creator>User</dc:creator>
  <cp:lastModifiedBy>PC</cp:lastModifiedBy>
  <cp:revision>71</cp:revision>
  <dcterms:created xsi:type="dcterms:W3CDTF">2019-04-03T19:35:35Z</dcterms:created>
  <dcterms:modified xsi:type="dcterms:W3CDTF">2022-10-25T21:50:31Z</dcterms:modified>
</cp:coreProperties>
</file>