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9" r:id="rId4"/>
    <p:sldId id="260" r:id="rId5"/>
    <p:sldId id="261" r:id="rId6"/>
    <p:sldId id="262" r:id="rId7"/>
    <p:sldId id="263" r:id="rId8"/>
    <p:sldId id="264" r:id="rId9"/>
    <p:sldId id="265" r:id="rId10"/>
    <p:sldId id="258"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9900"/>
    <a:srgbClr val="FFCC66"/>
    <a:srgbClr val="0095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5ADF9F-E0D4-435D-9792-0E11EC23B67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1CDE3BBB-D34F-4812-9A9B-0041268C089A}">
      <dgm:prSet phldrT="[Text]"/>
      <dgm:spPr>
        <a:solidFill>
          <a:schemeClr val="accent4">
            <a:lumMod val="60000"/>
            <a:lumOff val="40000"/>
          </a:schemeClr>
        </a:solidFill>
      </dgm:spPr>
      <dgm:t>
        <a:bodyPr/>
        <a:lstStyle/>
        <a:p>
          <a:r>
            <a:rPr lang="sr-Latn-ME" dirty="0" smtClean="0"/>
            <a:t>*</a:t>
          </a:r>
          <a:endParaRPr lang="en-US" dirty="0"/>
        </a:p>
      </dgm:t>
    </dgm:pt>
    <dgm:pt modelId="{F8CA53FB-90B2-4F28-A4DD-8CC137E31C7F}" type="parTrans" cxnId="{75A9A2E3-7345-49F4-BC26-0B4F892AA717}">
      <dgm:prSet/>
      <dgm:spPr/>
      <dgm:t>
        <a:bodyPr/>
        <a:lstStyle/>
        <a:p>
          <a:endParaRPr lang="en-US"/>
        </a:p>
      </dgm:t>
    </dgm:pt>
    <dgm:pt modelId="{013AA314-F8B6-4C76-AEBD-9CC1BFB353DE}" type="sibTrans" cxnId="{75A9A2E3-7345-49F4-BC26-0B4F892AA717}">
      <dgm:prSet/>
      <dgm:spPr/>
      <dgm:t>
        <a:bodyPr/>
        <a:lstStyle/>
        <a:p>
          <a:endParaRPr lang="en-US"/>
        </a:p>
      </dgm:t>
    </dgm:pt>
    <dgm:pt modelId="{7919E508-E8F4-4F3B-9268-9540BA1EB867}">
      <dgm:prSet phldrT="[Text]" custT="1"/>
      <dgm:spPr/>
      <dgm:t>
        <a:bodyPr/>
        <a:lstStyle/>
        <a:p>
          <a:r>
            <a:rPr lang="en-GB" sz="1400" dirty="0" smtClean="0"/>
            <a:t>Strategy</a:t>
          </a:r>
          <a:r>
            <a:rPr lang="en-GB" sz="1600" dirty="0" smtClean="0"/>
            <a:t> </a:t>
          </a:r>
          <a:r>
            <a:rPr lang="en-GB" sz="1400" dirty="0" smtClean="0"/>
            <a:t>and Management</a:t>
          </a:r>
          <a:endParaRPr lang="en-US" sz="1400" dirty="0"/>
        </a:p>
      </dgm:t>
    </dgm:pt>
    <dgm:pt modelId="{43C1FC6B-A4D3-4180-96E1-0D849756B65C}" type="parTrans" cxnId="{604DB7EB-00D2-4BDE-BDA2-E1D2A0657742}">
      <dgm:prSet/>
      <dgm:spPr/>
      <dgm:t>
        <a:bodyPr/>
        <a:lstStyle/>
        <a:p>
          <a:endParaRPr lang="en-US"/>
        </a:p>
      </dgm:t>
    </dgm:pt>
    <dgm:pt modelId="{2875D542-AB6C-4A8A-9CF9-DB34D175D0FB}" type="sibTrans" cxnId="{604DB7EB-00D2-4BDE-BDA2-E1D2A0657742}">
      <dgm:prSet/>
      <dgm:spPr/>
      <dgm:t>
        <a:bodyPr/>
        <a:lstStyle/>
        <a:p>
          <a:endParaRPr lang="en-US"/>
        </a:p>
      </dgm:t>
    </dgm:pt>
    <dgm:pt modelId="{165A5897-316F-4BEA-AE32-12CCD3747E23}">
      <dgm:prSet phldrT="[Text]"/>
      <dgm:spPr>
        <a:solidFill>
          <a:srgbClr val="6600CC"/>
        </a:solidFill>
      </dgm:spPr>
      <dgm:t>
        <a:bodyPr/>
        <a:lstStyle/>
        <a:p>
          <a:r>
            <a:rPr lang="sr-Latn-ME" dirty="0" smtClean="0"/>
            <a:t>*</a:t>
          </a:r>
          <a:endParaRPr lang="en-US" dirty="0"/>
        </a:p>
      </dgm:t>
    </dgm:pt>
    <dgm:pt modelId="{4F73C0F7-2894-4C2E-B4AF-04B14FFC9B68}" type="parTrans" cxnId="{C86F6093-2A14-4FC5-866E-7DC407E18DB6}">
      <dgm:prSet/>
      <dgm:spPr/>
      <dgm:t>
        <a:bodyPr/>
        <a:lstStyle/>
        <a:p>
          <a:endParaRPr lang="en-US"/>
        </a:p>
      </dgm:t>
    </dgm:pt>
    <dgm:pt modelId="{CA3B492C-5B0E-4831-922C-6F30F83B54AF}" type="sibTrans" cxnId="{C86F6093-2A14-4FC5-866E-7DC407E18DB6}">
      <dgm:prSet/>
      <dgm:spPr/>
      <dgm:t>
        <a:bodyPr/>
        <a:lstStyle/>
        <a:p>
          <a:endParaRPr lang="en-US"/>
        </a:p>
      </dgm:t>
    </dgm:pt>
    <dgm:pt modelId="{D2A23EDC-F04B-4ACB-8BE5-8FEFB334C87E}">
      <dgm:prSet phldrT="[Text]" custT="1"/>
      <dgm:spPr/>
      <dgm:t>
        <a:bodyPr/>
        <a:lstStyle/>
        <a:p>
          <a:r>
            <a:rPr lang="en-GB" sz="1400" dirty="0" smtClean="0"/>
            <a:t>Digitalisation</a:t>
          </a:r>
          <a:endParaRPr lang="en-US" sz="1400" dirty="0"/>
        </a:p>
      </dgm:t>
    </dgm:pt>
    <dgm:pt modelId="{9254738F-D356-4364-A705-1214846B44F5}" type="parTrans" cxnId="{77778D28-0661-4051-9311-FC8E169D9992}">
      <dgm:prSet/>
      <dgm:spPr/>
      <dgm:t>
        <a:bodyPr/>
        <a:lstStyle/>
        <a:p>
          <a:endParaRPr lang="en-US"/>
        </a:p>
      </dgm:t>
    </dgm:pt>
    <dgm:pt modelId="{D1F5372D-D29C-4154-BEEF-1D771109A733}" type="sibTrans" cxnId="{77778D28-0661-4051-9311-FC8E169D9992}">
      <dgm:prSet/>
      <dgm:spPr/>
      <dgm:t>
        <a:bodyPr/>
        <a:lstStyle/>
        <a:p>
          <a:endParaRPr lang="en-US"/>
        </a:p>
      </dgm:t>
    </dgm:pt>
    <dgm:pt modelId="{C42F8A9B-6227-4ED8-BB83-CB0D8C8C7B7D}">
      <dgm:prSet phldrT="[Text]"/>
      <dgm:spPr>
        <a:solidFill>
          <a:srgbClr val="FF0000"/>
        </a:solidFill>
      </dgm:spPr>
      <dgm:t>
        <a:bodyPr/>
        <a:lstStyle/>
        <a:p>
          <a:r>
            <a:rPr lang="sr-Latn-ME" dirty="0" smtClean="0"/>
            <a:t>*</a:t>
          </a:r>
          <a:endParaRPr lang="en-US" dirty="0"/>
        </a:p>
      </dgm:t>
    </dgm:pt>
    <dgm:pt modelId="{CB91E9A3-42DE-4DFE-9C85-C5CC82940788}" type="parTrans" cxnId="{250ACC52-D1E5-46C1-9729-89E8339CE2C8}">
      <dgm:prSet/>
      <dgm:spPr/>
      <dgm:t>
        <a:bodyPr/>
        <a:lstStyle/>
        <a:p>
          <a:endParaRPr lang="en-US"/>
        </a:p>
      </dgm:t>
    </dgm:pt>
    <dgm:pt modelId="{1A1F197B-CFE3-43AD-BD34-D560E0FA7B1A}" type="sibTrans" cxnId="{250ACC52-D1E5-46C1-9729-89E8339CE2C8}">
      <dgm:prSet/>
      <dgm:spPr/>
      <dgm:t>
        <a:bodyPr/>
        <a:lstStyle/>
        <a:p>
          <a:endParaRPr lang="en-US"/>
        </a:p>
      </dgm:t>
    </dgm:pt>
    <dgm:pt modelId="{CB4CAC94-3D1F-4A24-9625-28499229CDCA}">
      <dgm:prSet phldrT="[Text]" custT="1"/>
      <dgm:spPr/>
      <dgm:t>
        <a:bodyPr/>
        <a:lstStyle/>
        <a:p>
          <a:r>
            <a:rPr lang="sr-Latn-ME" sz="1400" dirty="0" smtClean="0"/>
            <a:t>Funding</a:t>
          </a:r>
          <a:endParaRPr lang="en-US" sz="1400" dirty="0"/>
        </a:p>
      </dgm:t>
    </dgm:pt>
    <dgm:pt modelId="{DB751AFB-5110-4095-8DAA-D97ABA5B3F30}" type="parTrans" cxnId="{2492BC9C-6547-49E9-99A5-B6B303E4BB6D}">
      <dgm:prSet/>
      <dgm:spPr/>
      <dgm:t>
        <a:bodyPr/>
        <a:lstStyle/>
        <a:p>
          <a:endParaRPr lang="en-US"/>
        </a:p>
      </dgm:t>
    </dgm:pt>
    <dgm:pt modelId="{87A66A11-C32C-42FE-AFCC-6D51BD359883}" type="sibTrans" cxnId="{2492BC9C-6547-49E9-99A5-B6B303E4BB6D}">
      <dgm:prSet/>
      <dgm:spPr/>
      <dgm:t>
        <a:bodyPr/>
        <a:lstStyle/>
        <a:p>
          <a:endParaRPr lang="en-US"/>
        </a:p>
      </dgm:t>
    </dgm:pt>
    <dgm:pt modelId="{3904A3D2-4C8F-4BEF-AC31-E0805B12510D}">
      <dgm:prSet phldrT="[Text]"/>
      <dgm:spPr>
        <a:solidFill>
          <a:srgbClr val="3366FF"/>
        </a:solidFill>
      </dgm:spPr>
      <dgm:t>
        <a:bodyPr/>
        <a:lstStyle/>
        <a:p>
          <a:r>
            <a:rPr lang="sr-Latn-ME" dirty="0" smtClean="0"/>
            <a:t>*</a:t>
          </a:r>
          <a:endParaRPr lang="en-US" dirty="0"/>
        </a:p>
      </dgm:t>
    </dgm:pt>
    <dgm:pt modelId="{254E54D1-55DF-4A27-8C70-5EA097FADA44}" type="parTrans" cxnId="{38E67D61-4F0D-4144-BEBD-424EF08947C3}">
      <dgm:prSet/>
      <dgm:spPr/>
      <dgm:t>
        <a:bodyPr/>
        <a:lstStyle/>
        <a:p>
          <a:endParaRPr lang="en-US"/>
        </a:p>
      </dgm:t>
    </dgm:pt>
    <dgm:pt modelId="{A0473984-2D77-49CB-A175-EAEA723FFD2F}" type="sibTrans" cxnId="{38E67D61-4F0D-4144-BEBD-424EF08947C3}">
      <dgm:prSet/>
      <dgm:spPr/>
      <dgm:t>
        <a:bodyPr/>
        <a:lstStyle/>
        <a:p>
          <a:endParaRPr lang="en-US"/>
        </a:p>
      </dgm:t>
    </dgm:pt>
    <dgm:pt modelId="{73CE7790-70C3-4AB9-9D49-E52436A95995}">
      <dgm:prSet phldrT="[Text]"/>
      <dgm:spPr>
        <a:solidFill>
          <a:srgbClr val="00B050"/>
        </a:solidFill>
      </dgm:spPr>
      <dgm:t>
        <a:bodyPr/>
        <a:lstStyle/>
        <a:p>
          <a:r>
            <a:rPr lang="sr-Latn-ME" dirty="0" smtClean="0"/>
            <a:t>*</a:t>
          </a:r>
          <a:endParaRPr lang="en-US" dirty="0"/>
        </a:p>
      </dgm:t>
    </dgm:pt>
    <dgm:pt modelId="{02FA8130-BC1D-4AE0-822C-BC8EDC23345D}" type="parTrans" cxnId="{A77624A0-2876-4185-906B-09BC5E614286}">
      <dgm:prSet/>
      <dgm:spPr/>
      <dgm:t>
        <a:bodyPr/>
        <a:lstStyle/>
        <a:p>
          <a:endParaRPr lang="en-US"/>
        </a:p>
      </dgm:t>
    </dgm:pt>
    <dgm:pt modelId="{3DFC6C1B-2D3D-4D5C-B60D-C9040E4E7FF4}" type="sibTrans" cxnId="{A77624A0-2876-4185-906B-09BC5E614286}">
      <dgm:prSet/>
      <dgm:spPr/>
      <dgm:t>
        <a:bodyPr/>
        <a:lstStyle/>
        <a:p>
          <a:endParaRPr lang="en-US"/>
        </a:p>
      </dgm:t>
    </dgm:pt>
    <dgm:pt modelId="{EB603154-E06A-458E-A9D3-9EE95167CE2B}">
      <dgm:prSet phldrT="[Text]"/>
      <dgm:spPr>
        <a:solidFill>
          <a:srgbClr val="FF9999"/>
        </a:solidFill>
      </dgm:spPr>
      <dgm:t>
        <a:bodyPr/>
        <a:lstStyle/>
        <a:p>
          <a:r>
            <a:rPr lang="sr-Latn-ME" dirty="0" smtClean="0"/>
            <a:t>*</a:t>
          </a:r>
          <a:endParaRPr lang="en-US" dirty="0"/>
        </a:p>
      </dgm:t>
    </dgm:pt>
    <dgm:pt modelId="{42C04EA1-884B-42D9-9A8E-504BA0272985}" type="parTrans" cxnId="{7B1AC035-670A-47BB-927A-FC79B53E7F55}">
      <dgm:prSet/>
      <dgm:spPr/>
      <dgm:t>
        <a:bodyPr/>
        <a:lstStyle/>
        <a:p>
          <a:endParaRPr lang="en-US"/>
        </a:p>
      </dgm:t>
    </dgm:pt>
    <dgm:pt modelId="{DB92F9CA-7524-411E-94A1-5118954E7DB4}" type="sibTrans" cxnId="{7B1AC035-670A-47BB-927A-FC79B53E7F55}">
      <dgm:prSet/>
      <dgm:spPr/>
      <dgm:t>
        <a:bodyPr/>
        <a:lstStyle/>
        <a:p>
          <a:endParaRPr lang="en-US"/>
        </a:p>
      </dgm:t>
    </dgm:pt>
    <dgm:pt modelId="{C82DC015-2F7C-4D29-8ED8-BEE4161A2ED0}">
      <dgm:prSet phldrT="[Text]"/>
      <dgm:spPr>
        <a:solidFill>
          <a:schemeClr val="accent3">
            <a:lumMod val="60000"/>
            <a:lumOff val="40000"/>
          </a:schemeClr>
        </a:solidFill>
      </dgm:spPr>
      <dgm:t>
        <a:bodyPr/>
        <a:lstStyle/>
        <a:p>
          <a:r>
            <a:rPr lang="sr-Latn-ME" dirty="0" smtClean="0"/>
            <a:t>*</a:t>
          </a:r>
          <a:endParaRPr lang="en-US" dirty="0"/>
        </a:p>
      </dgm:t>
    </dgm:pt>
    <dgm:pt modelId="{6346230D-A9C8-4351-9469-F911BBA9748E}" type="parTrans" cxnId="{0496E26D-C491-4C1A-AEB0-AD3366171BCA}">
      <dgm:prSet/>
      <dgm:spPr/>
      <dgm:t>
        <a:bodyPr/>
        <a:lstStyle/>
        <a:p>
          <a:endParaRPr lang="en-US"/>
        </a:p>
      </dgm:t>
    </dgm:pt>
    <dgm:pt modelId="{2808508C-D6CE-4C42-B0B9-94957524EF50}" type="sibTrans" cxnId="{0496E26D-C491-4C1A-AEB0-AD3366171BCA}">
      <dgm:prSet/>
      <dgm:spPr/>
      <dgm:t>
        <a:bodyPr/>
        <a:lstStyle/>
        <a:p>
          <a:endParaRPr lang="en-US"/>
        </a:p>
      </dgm:t>
    </dgm:pt>
    <dgm:pt modelId="{E598756C-9EBC-4477-8305-5CF14433C43B}">
      <dgm:prSet phldrT="[Text]"/>
      <dgm:spPr>
        <a:solidFill>
          <a:srgbClr val="FF9933"/>
        </a:solidFill>
      </dgm:spPr>
      <dgm:t>
        <a:bodyPr/>
        <a:lstStyle/>
        <a:p>
          <a:r>
            <a:rPr lang="sr-Latn-ME" dirty="0" smtClean="0"/>
            <a:t>*</a:t>
          </a:r>
          <a:endParaRPr lang="en-US" dirty="0"/>
        </a:p>
      </dgm:t>
    </dgm:pt>
    <dgm:pt modelId="{F70A607F-3F82-45FB-990C-123D6D789458}" type="parTrans" cxnId="{4DFA746E-89E1-4344-895B-F182BAEF1583}">
      <dgm:prSet/>
      <dgm:spPr/>
      <dgm:t>
        <a:bodyPr/>
        <a:lstStyle/>
        <a:p>
          <a:endParaRPr lang="en-US"/>
        </a:p>
      </dgm:t>
    </dgm:pt>
    <dgm:pt modelId="{BB961D00-1645-4E5E-94C8-4AEDF46AFBF2}" type="sibTrans" cxnId="{4DFA746E-89E1-4344-895B-F182BAEF1583}">
      <dgm:prSet/>
      <dgm:spPr/>
      <dgm:t>
        <a:bodyPr/>
        <a:lstStyle/>
        <a:p>
          <a:endParaRPr lang="en-US"/>
        </a:p>
      </dgm:t>
    </dgm:pt>
    <dgm:pt modelId="{C004542D-3157-4314-8400-60401B34EBA4}">
      <dgm:prSet custT="1"/>
      <dgm:spPr/>
      <dgm:t>
        <a:bodyPr/>
        <a:lstStyle/>
        <a:p>
          <a:r>
            <a:rPr lang="sr-Latn-ME" sz="1400" dirty="0" smtClean="0"/>
            <a:t>Teaching</a:t>
          </a:r>
          <a:endParaRPr lang="en-US" sz="1400" dirty="0"/>
        </a:p>
      </dgm:t>
    </dgm:pt>
    <dgm:pt modelId="{D83166AF-A40D-4E41-9970-F14B4E529109}" type="parTrans" cxnId="{AECAB088-55DA-4630-966F-0AF579FCF974}">
      <dgm:prSet/>
      <dgm:spPr/>
      <dgm:t>
        <a:bodyPr/>
        <a:lstStyle/>
        <a:p>
          <a:endParaRPr lang="en-US"/>
        </a:p>
      </dgm:t>
    </dgm:pt>
    <dgm:pt modelId="{4FDAF60C-71C1-4822-B469-CD1ADDE299C0}" type="sibTrans" cxnId="{AECAB088-55DA-4630-966F-0AF579FCF974}">
      <dgm:prSet/>
      <dgm:spPr/>
      <dgm:t>
        <a:bodyPr/>
        <a:lstStyle/>
        <a:p>
          <a:endParaRPr lang="en-US"/>
        </a:p>
      </dgm:t>
    </dgm:pt>
    <dgm:pt modelId="{9AF6A782-F6F7-4441-8B14-FAE843B9258B}">
      <dgm:prSet custT="1"/>
      <dgm:spPr/>
      <dgm:t>
        <a:bodyPr/>
        <a:lstStyle/>
        <a:p>
          <a:r>
            <a:rPr lang="sr-Latn-ME" sz="1400" dirty="0" smtClean="0"/>
            <a:t>Research</a:t>
          </a:r>
          <a:endParaRPr lang="en-US" sz="1400" dirty="0"/>
        </a:p>
      </dgm:t>
    </dgm:pt>
    <dgm:pt modelId="{4207361E-061B-4BA1-805A-B57907F4A92E}" type="parTrans" cxnId="{20460BE3-7D13-463B-8D4B-73DA65DDCDD4}">
      <dgm:prSet/>
      <dgm:spPr/>
      <dgm:t>
        <a:bodyPr/>
        <a:lstStyle/>
        <a:p>
          <a:endParaRPr lang="en-US"/>
        </a:p>
      </dgm:t>
    </dgm:pt>
    <dgm:pt modelId="{764E9CD7-8C67-46F0-A949-1DB093754638}" type="sibTrans" cxnId="{20460BE3-7D13-463B-8D4B-73DA65DDCDD4}">
      <dgm:prSet/>
      <dgm:spPr/>
      <dgm:t>
        <a:bodyPr/>
        <a:lstStyle/>
        <a:p>
          <a:endParaRPr lang="en-US"/>
        </a:p>
      </dgm:t>
    </dgm:pt>
    <dgm:pt modelId="{2FE43D20-D1A8-47AE-8841-56140FD7670F}">
      <dgm:prSet custT="1"/>
      <dgm:spPr/>
      <dgm:t>
        <a:bodyPr/>
        <a:lstStyle/>
        <a:p>
          <a:r>
            <a:rPr lang="en-GB" sz="1400" dirty="0" smtClean="0"/>
            <a:t>Scientific business/Commercialisation</a:t>
          </a:r>
          <a:endParaRPr lang="en-US" sz="1400" dirty="0"/>
        </a:p>
      </dgm:t>
    </dgm:pt>
    <dgm:pt modelId="{AAA41764-F563-497E-8A05-2388805E0776}" type="parTrans" cxnId="{553FC41C-5F18-4BD6-B03C-4CABCB666056}">
      <dgm:prSet/>
      <dgm:spPr/>
      <dgm:t>
        <a:bodyPr/>
        <a:lstStyle/>
        <a:p>
          <a:endParaRPr lang="en-US"/>
        </a:p>
      </dgm:t>
    </dgm:pt>
    <dgm:pt modelId="{23A636F2-1C49-4E4D-B925-FBB1F0E1CCE1}" type="sibTrans" cxnId="{553FC41C-5F18-4BD6-B03C-4CABCB666056}">
      <dgm:prSet/>
      <dgm:spPr/>
      <dgm:t>
        <a:bodyPr/>
        <a:lstStyle/>
        <a:p>
          <a:endParaRPr lang="en-US"/>
        </a:p>
      </dgm:t>
    </dgm:pt>
    <dgm:pt modelId="{EF906956-A1E3-4DA4-8450-B22916D2EFF4}">
      <dgm:prSet custT="1"/>
      <dgm:spPr/>
      <dgm:t>
        <a:bodyPr/>
        <a:lstStyle/>
        <a:p>
          <a:r>
            <a:rPr lang="en-GB" sz="1400" dirty="0" smtClean="0"/>
            <a:t>Partnerships/Social engagement</a:t>
          </a:r>
          <a:endParaRPr lang="en-US" sz="1400" dirty="0"/>
        </a:p>
      </dgm:t>
    </dgm:pt>
    <dgm:pt modelId="{56BCA866-93A4-4CB3-85B2-5E9E0BA680A8}" type="parTrans" cxnId="{1169046E-454F-48F2-A943-ED59462D3EE0}">
      <dgm:prSet/>
      <dgm:spPr/>
      <dgm:t>
        <a:bodyPr/>
        <a:lstStyle/>
        <a:p>
          <a:endParaRPr lang="en-US"/>
        </a:p>
      </dgm:t>
    </dgm:pt>
    <dgm:pt modelId="{ADEB9FB0-1688-42C4-8A8F-8078246FB9EA}" type="sibTrans" cxnId="{1169046E-454F-48F2-A943-ED59462D3EE0}">
      <dgm:prSet/>
      <dgm:spPr/>
      <dgm:t>
        <a:bodyPr/>
        <a:lstStyle/>
        <a:p>
          <a:endParaRPr lang="en-US"/>
        </a:p>
      </dgm:t>
    </dgm:pt>
    <dgm:pt modelId="{DB6F0264-879B-4692-829C-FF81FBE3A217}">
      <dgm:prSet custT="1"/>
      <dgm:spPr/>
      <dgm:t>
        <a:bodyPr/>
        <a:lstStyle/>
        <a:p>
          <a:r>
            <a:rPr lang="en-GB" sz="1400" dirty="0" smtClean="0"/>
            <a:t>Multi-cultural integration</a:t>
          </a:r>
          <a:endParaRPr lang="en-US" sz="1400" dirty="0"/>
        </a:p>
      </dgm:t>
    </dgm:pt>
    <dgm:pt modelId="{DA4F8F0C-2A23-4EB3-9787-27BF46E429BE}" type="parTrans" cxnId="{49BE5312-54FC-4469-BA14-FB793BDAC54E}">
      <dgm:prSet/>
      <dgm:spPr/>
      <dgm:t>
        <a:bodyPr/>
        <a:lstStyle/>
        <a:p>
          <a:endParaRPr lang="en-US"/>
        </a:p>
      </dgm:t>
    </dgm:pt>
    <dgm:pt modelId="{93DD716E-0259-4A34-BC19-7A5205F6EDF6}" type="sibTrans" cxnId="{49BE5312-54FC-4469-BA14-FB793BDAC54E}">
      <dgm:prSet/>
      <dgm:spPr/>
      <dgm:t>
        <a:bodyPr/>
        <a:lstStyle/>
        <a:p>
          <a:endParaRPr lang="en-US"/>
        </a:p>
      </dgm:t>
    </dgm:pt>
    <dgm:pt modelId="{800933E7-9C85-4BBE-AFA4-984838DD1294}" type="pres">
      <dgm:prSet presAssocID="{8B5ADF9F-E0D4-435D-9792-0E11EC23B67A}" presName="linearFlow" presStyleCnt="0">
        <dgm:presLayoutVars>
          <dgm:dir/>
          <dgm:animLvl val="lvl"/>
          <dgm:resizeHandles val="exact"/>
        </dgm:presLayoutVars>
      </dgm:prSet>
      <dgm:spPr/>
      <dgm:t>
        <a:bodyPr/>
        <a:lstStyle/>
        <a:p>
          <a:endParaRPr lang="en-US"/>
        </a:p>
      </dgm:t>
    </dgm:pt>
    <dgm:pt modelId="{B2DCF008-8FCA-4038-A104-734E5BB783EA}" type="pres">
      <dgm:prSet presAssocID="{1CDE3BBB-D34F-4812-9A9B-0041268C089A}" presName="composite" presStyleCnt="0"/>
      <dgm:spPr/>
    </dgm:pt>
    <dgm:pt modelId="{85764C24-033D-4277-B436-4165EAC2CE05}" type="pres">
      <dgm:prSet presAssocID="{1CDE3BBB-D34F-4812-9A9B-0041268C089A}" presName="parentText" presStyleLbl="alignNode1" presStyleIdx="0" presStyleCnt="8">
        <dgm:presLayoutVars>
          <dgm:chMax val="1"/>
          <dgm:bulletEnabled val="1"/>
        </dgm:presLayoutVars>
      </dgm:prSet>
      <dgm:spPr/>
      <dgm:t>
        <a:bodyPr/>
        <a:lstStyle/>
        <a:p>
          <a:endParaRPr lang="en-US"/>
        </a:p>
      </dgm:t>
    </dgm:pt>
    <dgm:pt modelId="{EE267C84-D5EA-426D-9A60-D69F4146C987}" type="pres">
      <dgm:prSet presAssocID="{1CDE3BBB-D34F-4812-9A9B-0041268C089A}" presName="descendantText" presStyleLbl="alignAcc1" presStyleIdx="0" presStyleCnt="8" custScaleX="42387">
        <dgm:presLayoutVars>
          <dgm:bulletEnabled val="1"/>
        </dgm:presLayoutVars>
      </dgm:prSet>
      <dgm:spPr/>
      <dgm:t>
        <a:bodyPr/>
        <a:lstStyle/>
        <a:p>
          <a:endParaRPr lang="en-US"/>
        </a:p>
      </dgm:t>
    </dgm:pt>
    <dgm:pt modelId="{FCF222CA-B9EF-482A-8083-670CC8EB66C5}" type="pres">
      <dgm:prSet presAssocID="{013AA314-F8B6-4C76-AEBD-9CC1BFB353DE}" presName="sp" presStyleCnt="0"/>
      <dgm:spPr/>
    </dgm:pt>
    <dgm:pt modelId="{293D31E3-1D0C-47F5-A863-9A9CBFB499F1}" type="pres">
      <dgm:prSet presAssocID="{3904A3D2-4C8F-4BEF-AC31-E0805B12510D}" presName="composite" presStyleCnt="0"/>
      <dgm:spPr/>
    </dgm:pt>
    <dgm:pt modelId="{3046E6E1-6E15-491E-A07C-F8AFE891C31B}" type="pres">
      <dgm:prSet presAssocID="{3904A3D2-4C8F-4BEF-AC31-E0805B12510D}" presName="parentText" presStyleLbl="alignNode1" presStyleIdx="1" presStyleCnt="8">
        <dgm:presLayoutVars>
          <dgm:chMax val="1"/>
          <dgm:bulletEnabled val="1"/>
        </dgm:presLayoutVars>
      </dgm:prSet>
      <dgm:spPr/>
      <dgm:t>
        <a:bodyPr/>
        <a:lstStyle/>
        <a:p>
          <a:endParaRPr lang="en-US"/>
        </a:p>
      </dgm:t>
    </dgm:pt>
    <dgm:pt modelId="{6A690241-303D-4282-8528-94009238BF8C}" type="pres">
      <dgm:prSet presAssocID="{3904A3D2-4C8F-4BEF-AC31-E0805B12510D}" presName="descendantText" presStyleLbl="alignAcc1" presStyleIdx="1" presStyleCnt="8" custScaleX="42387">
        <dgm:presLayoutVars>
          <dgm:bulletEnabled val="1"/>
        </dgm:presLayoutVars>
      </dgm:prSet>
      <dgm:spPr/>
      <dgm:t>
        <a:bodyPr/>
        <a:lstStyle/>
        <a:p>
          <a:endParaRPr lang="en-US"/>
        </a:p>
      </dgm:t>
    </dgm:pt>
    <dgm:pt modelId="{30CAEC88-60DA-4A3F-87B6-DC86EFCB7E70}" type="pres">
      <dgm:prSet presAssocID="{A0473984-2D77-49CB-A175-EAEA723FFD2F}" presName="sp" presStyleCnt="0"/>
      <dgm:spPr/>
    </dgm:pt>
    <dgm:pt modelId="{025D5954-9708-4970-9256-274A35E842EC}" type="pres">
      <dgm:prSet presAssocID="{73CE7790-70C3-4AB9-9D49-E52436A95995}" presName="composite" presStyleCnt="0"/>
      <dgm:spPr/>
    </dgm:pt>
    <dgm:pt modelId="{D73F8BDA-BF0B-4D72-9052-9F1B9EC9D022}" type="pres">
      <dgm:prSet presAssocID="{73CE7790-70C3-4AB9-9D49-E52436A95995}" presName="parentText" presStyleLbl="alignNode1" presStyleIdx="2" presStyleCnt="8">
        <dgm:presLayoutVars>
          <dgm:chMax val="1"/>
          <dgm:bulletEnabled val="1"/>
        </dgm:presLayoutVars>
      </dgm:prSet>
      <dgm:spPr/>
      <dgm:t>
        <a:bodyPr/>
        <a:lstStyle/>
        <a:p>
          <a:endParaRPr lang="en-US"/>
        </a:p>
      </dgm:t>
    </dgm:pt>
    <dgm:pt modelId="{DB4CDEB4-C903-4585-82C8-D4CFC2CE6FEE}" type="pres">
      <dgm:prSet presAssocID="{73CE7790-70C3-4AB9-9D49-E52436A95995}" presName="descendantText" presStyleLbl="alignAcc1" presStyleIdx="2" presStyleCnt="8" custScaleX="42387">
        <dgm:presLayoutVars>
          <dgm:bulletEnabled val="1"/>
        </dgm:presLayoutVars>
      </dgm:prSet>
      <dgm:spPr/>
      <dgm:t>
        <a:bodyPr/>
        <a:lstStyle/>
        <a:p>
          <a:endParaRPr lang="en-US"/>
        </a:p>
      </dgm:t>
    </dgm:pt>
    <dgm:pt modelId="{BD302C17-E573-45C1-8065-0D0F1FBA00DE}" type="pres">
      <dgm:prSet presAssocID="{3DFC6C1B-2D3D-4D5C-B60D-C9040E4E7FF4}" presName="sp" presStyleCnt="0"/>
      <dgm:spPr/>
    </dgm:pt>
    <dgm:pt modelId="{F2BD2275-EC91-4006-B28C-F4702B91C1DD}" type="pres">
      <dgm:prSet presAssocID="{EB603154-E06A-458E-A9D3-9EE95167CE2B}" presName="composite" presStyleCnt="0"/>
      <dgm:spPr/>
    </dgm:pt>
    <dgm:pt modelId="{EF5AC921-3DDA-43C6-B0AF-A4621B8358B1}" type="pres">
      <dgm:prSet presAssocID="{EB603154-E06A-458E-A9D3-9EE95167CE2B}" presName="parentText" presStyleLbl="alignNode1" presStyleIdx="3" presStyleCnt="8">
        <dgm:presLayoutVars>
          <dgm:chMax val="1"/>
          <dgm:bulletEnabled val="1"/>
        </dgm:presLayoutVars>
      </dgm:prSet>
      <dgm:spPr/>
      <dgm:t>
        <a:bodyPr/>
        <a:lstStyle/>
        <a:p>
          <a:endParaRPr lang="en-US"/>
        </a:p>
      </dgm:t>
    </dgm:pt>
    <dgm:pt modelId="{133AE429-6F99-4F71-8770-32851D9AC975}" type="pres">
      <dgm:prSet presAssocID="{EB603154-E06A-458E-A9D3-9EE95167CE2B}" presName="descendantText" presStyleLbl="alignAcc1" presStyleIdx="3" presStyleCnt="8" custScaleX="42387">
        <dgm:presLayoutVars>
          <dgm:bulletEnabled val="1"/>
        </dgm:presLayoutVars>
      </dgm:prSet>
      <dgm:spPr/>
      <dgm:t>
        <a:bodyPr/>
        <a:lstStyle/>
        <a:p>
          <a:endParaRPr lang="en-US"/>
        </a:p>
      </dgm:t>
    </dgm:pt>
    <dgm:pt modelId="{23790BA3-59A3-4639-816F-5C215F701E5A}" type="pres">
      <dgm:prSet presAssocID="{DB92F9CA-7524-411E-94A1-5118954E7DB4}" presName="sp" presStyleCnt="0"/>
      <dgm:spPr/>
    </dgm:pt>
    <dgm:pt modelId="{0647716A-DDCE-4A6B-8FA5-1918F3FDBCC5}" type="pres">
      <dgm:prSet presAssocID="{C82DC015-2F7C-4D29-8ED8-BEE4161A2ED0}" presName="composite" presStyleCnt="0"/>
      <dgm:spPr/>
    </dgm:pt>
    <dgm:pt modelId="{0FA2E120-8808-402A-82A2-11336385705D}" type="pres">
      <dgm:prSet presAssocID="{C82DC015-2F7C-4D29-8ED8-BEE4161A2ED0}" presName="parentText" presStyleLbl="alignNode1" presStyleIdx="4" presStyleCnt="8">
        <dgm:presLayoutVars>
          <dgm:chMax val="1"/>
          <dgm:bulletEnabled val="1"/>
        </dgm:presLayoutVars>
      </dgm:prSet>
      <dgm:spPr/>
      <dgm:t>
        <a:bodyPr/>
        <a:lstStyle/>
        <a:p>
          <a:endParaRPr lang="en-US"/>
        </a:p>
      </dgm:t>
    </dgm:pt>
    <dgm:pt modelId="{8DB6B33C-89E7-4A13-83FF-D2E7AD12ED7F}" type="pres">
      <dgm:prSet presAssocID="{C82DC015-2F7C-4D29-8ED8-BEE4161A2ED0}" presName="descendantText" presStyleLbl="alignAcc1" presStyleIdx="4" presStyleCnt="8" custScaleX="42387">
        <dgm:presLayoutVars>
          <dgm:bulletEnabled val="1"/>
        </dgm:presLayoutVars>
      </dgm:prSet>
      <dgm:spPr/>
      <dgm:t>
        <a:bodyPr/>
        <a:lstStyle/>
        <a:p>
          <a:endParaRPr lang="en-US"/>
        </a:p>
      </dgm:t>
    </dgm:pt>
    <dgm:pt modelId="{72EE002E-4F93-4171-A8A3-686C322C7851}" type="pres">
      <dgm:prSet presAssocID="{2808508C-D6CE-4C42-B0B9-94957524EF50}" presName="sp" presStyleCnt="0"/>
      <dgm:spPr/>
    </dgm:pt>
    <dgm:pt modelId="{E66CD367-559E-4300-843A-914D7967FDFE}" type="pres">
      <dgm:prSet presAssocID="{E598756C-9EBC-4477-8305-5CF14433C43B}" presName="composite" presStyleCnt="0"/>
      <dgm:spPr/>
    </dgm:pt>
    <dgm:pt modelId="{3CD23413-DC1B-4C4B-97B1-E27421034BAA}" type="pres">
      <dgm:prSet presAssocID="{E598756C-9EBC-4477-8305-5CF14433C43B}" presName="parentText" presStyleLbl="alignNode1" presStyleIdx="5" presStyleCnt="8">
        <dgm:presLayoutVars>
          <dgm:chMax val="1"/>
          <dgm:bulletEnabled val="1"/>
        </dgm:presLayoutVars>
      </dgm:prSet>
      <dgm:spPr/>
      <dgm:t>
        <a:bodyPr/>
        <a:lstStyle/>
        <a:p>
          <a:endParaRPr lang="en-US"/>
        </a:p>
      </dgm:t>
    </dgm:pt>
    <dgm:pt modelId="{9A39E864-107A-463E-A572-5605820C8507}" type="pres">
      <dgm:prSet presAssocID="{E598756C-9EBC-4477-8305-5CF14433C43B}" presName="descendantText" presStyleLbl="alignAcc1" presStyleIdx="5" presStyleCnt="8" custScaleX="42387">
        <dgm:presLayoutVars>
          <dgm:bulletEnabled val="1"/>
        </dgm:presLayoutVars>
      </dgm:prSet>
      <dgm:spPr/>
      <dgm:t>
        <a:bodyPr/>
        <a:lstStyle/>
        <a:p>
          <a:endParaRPr lang="en-US"/>
        </a:p>
      </dgm:t>
    </dgm:pt>
    <dgm:pt modelId="{FECCDBDB-FFBA-4C1A-8E34-1606E10EE1C0}" type="pres">
      <dgm:prSet presAssocID="{BB961D00-1645-4E5E-94C8-4AEDF46AFBF2}" presName="sp" presStyleCnt="0"/>
      <dgm:spPr/>
    </dgm:pt>
    <dgm:pt modelId="{0E6E7B18-7CA2-46CE-8060-7E56B99A32FF}" type="pres">
      <dgm:prSet presAssocID="{165A5897-316F-4BEA-AE32-12CCD3747E23}" presName="composite" presStyleCnt="0"/>
      <dgm:spPr/>
    </dgm:pt>
    <dgm:pt modelId="{50731D0D-5FCF-4BD6-9C12-AEF0722F675E}" type="pres">
      <dgm:prSet presAssocID="{165A5897-316F-4BEA-AE32-12CCD3747E23}" presName="parentText" presStyleLbl="alignNode1" presStyleIdx="6" presStyleCnt="8">
        <dgm:presLayoutVars>
          <dgm:chMax val="1"/>
          <dgm:bulletEnabled val="1"/>
        </dgm:presLayoutVars>
      </dgm:prSet>
      <dgm:spPr/>
      <dgm:t>
        <a:bodyPr/>
        <a:lstStyle/>
        <a:p>
          <a:endParaRPr lang="en-US"/>
        </a:p>
      </dgm:t>
    </dgm:pt>
    <dgm:pt modelId="{8D12D7DE-E059-42C8-8600-BBCB3F005D40}" type="pres">
      <dgm:prSet presAssocID="{165A5897-316F-4BEA-AE32-12CCD3747E23}" presName="descendantText" presStyleLbl="alignAcc1" presStyleIdx="6" presStyleCnt="8" custScaleX="42387">
        <dgm:presLayoutVars>
          <dgm:bulletEnabled val="1"/>
        </dgm:presLayoutVars>
      </dgm:prSet>
      <dgm:spPr/>
      <dgm:t>
        <a:bodyPr/>
        <a:lstStyle/>
        <a:p>
          <a:endParaRPr lang="en-US"/>
        </a:p>
      </dgm:t>
    </dgm:pt>
    <dgm:pt modelId="{7238A988-DB11-416D-92A7-23824F2E22C9}" type="pres">
      <dgm:prSet presAssocID="{CA3B492C-5B0E-4831-922C-6F30F83B54AF}" presName="sp" presStyleCnt="0"/>
      <dgm:spPr/>
    </dgm:pt>
    <dgm:pt modelId="{D2F76887-CE7A-40DD-9A6A-D5230077D7AC}" type="pres">
      <dgm:prSet presAssocID="{C42F8A9B-6227-4ED8-BB83-CB0D8C8C7B7D}" presName="composite" presStyleCnt="0"/>
      <dgm:spPr/>
    </dgm:pt>
    <dgm:pt modelId="{D6EDB022-4D83-4382-86BB-CE2783C59C89}" type="pres">
      <dgm:prSet presAssocID="{C42F8A9B-6227-4ED8-BB83-CB0D8C8C7B7D}" presName="parentText" presStyleLbl="alignNode1" presStyleIdx="7" presStyleCnt="8">
        <dgm:presLayoutVars>
          <dgm:chMax val="1"/>
          <dgm:bulletEnabled val="1"/>
        </dgm:presLayoutVars>
      </dgm:prSet>
      <dgm:spPr/>
      <dgm:t>
        <a:bodyPr/>
        <a:lstStyle/>
        <a:p>
          <a:endParaRPr lang="en-US"/>
        </a:p>
      </dgm:t>
    </dgm:pt>
    <dgm:pt modelId="{79E9DBD8-F482-4091-A9D9-7629AF3A9205}" type="pres">
      <dgm:prSet presAssocID="{C42F8A9B-6227-4ED8-BB83-CB0D8C8C7B7D}" presName="descendantText" presStyleLbl="alignAcc1" presStyleIdx="7" presStyleCnt="8" custScaleX="42387">
        <dgm:presLayoutVars>
          <dgm:bulletEnabled val="1"/>
        </dgm:presLayoutVars>
      </dgm:prSet>
      <dgm:spPr/>
      <dgm:t>
        <a:bodyPr/>
        <a:lstStyle/>
        <a:p>
          <a:endParaRPr lang="en-US"/>
        </a:p>
      </dgm:t>
    </dgm:pt>
  </dgm:ptLst>
  <dgm:cxnLst>
    <dgm:cxn modelId="{0496E26D-C491-4C1A-AEB0-AD3366171BCA}" srcId="{8B5ADF9F-E0D4-435D-9792-0E11EC23B67A}" destId="{C82DC015-2F7C-4D29-8ED8-BEE4161A2ED0}" srcOrd="4" destOrd="0" parTransId="{6346230D-A9C8-4351-9469-F911BBA9748E}" sibTransId="{2808508C-D6CE-4C42-B0B9-94957524EF50}"/>
    <dgm:cxn modelId="{75A9A2E3-7345-49F4-BC26-0B4F892AA717}" srcId="{8B5ADF9F-E0D4-435D-9792-0E11EC23B67A}" destId="{1CDE3BBB-D34F-4812-9A9B-0041268C089A}" srcOrd="0" destOrd="0" parTransId="{F8CA53FB-90B2-4F28-A4DD-8CC137E31C7F}" sibTransId="{013AA314-F8B6-4C76-AEBD-9CC1BFB353DE}"/>
    <dgm:cxn modelId="{AECAB088-55DA-4630-966F-0AF579FCF974}" srcId="{3904A3D2-4C8F-4BEF-AC31-E0805B12510D}" destId="{C004542D-3157-4314-8400-60401B34EBA4}" srcOrd="0" destOrd="0" parTransId="{D83166AF-A40D-4E41-9970-F14B4E529109}" sibTransId="{4FDAF60C-71C1-4822-B469-CD1ADDE299C0}"/>
    <dgm:cxn modelId="{49BE5312-54FC-4469-BA14-FB793BDAC54E}" srcId="{E598756C-9EBC-4477-8305-5CF14433C43B}" destId="{DB6F0264-879B-4692-829C-FF81FBE3A217}" srcOrd="0" destOrd="0" parTransId="{DA4F8F0C-2A23-4EB3-9787-27BF46E429BE}" sibTransId="{93DD716E-0259-4A34-BC19-7A5205F6EDF6}"/>
    <dgm:cxn modelId="{77778D28-0661-4051-9311-FC8E169D9992}" srcId="{165A5897-316F-4BEA-AE32-12CCD3747E23}" destId="{D2A23EDC-F04B-4ACB-8BE5-8FEFB334C87E}" srcOrd="0" destOrd="0" parTransId="{9254738F-D356-4364-A705-1214846B44F5}" sibTransId="{D1F5372D-D29C-4154-BEEF-1D771109A733}"/>
    <dgm:cxn modelId="{553FC41C-5F18-4BD6-B03C-4CABCB666056}" srcId="{EB603154-E06A-458E-A9D3-9EE95167CE2B}" destId="{2FE43D20-D1A8-47AE-8841-56140FD7670F}" srcOrd="0" destOrd="0" parTransId="{AAA41764-F563-497E-8A05-2388805E0776}" sibTransId="{23A636F2-1C49-4E4D-B925-FBB1F0E1CCE1}"/>
    <dgm:cxn modelId="{93F3902F-765E-49B8-9BD6-4DCD21F3B719}" type="presOf" srcId="{E598756C-9EBC-4477-8305-5CF14433C43B}" destId="{3CD23413-DC1B-4C4B-97B1-E27421034BAA}" srcOrd="0" destOrd="0" presId="urn:microsoft.com/office/officeart/2005/8/layout/chevron2"/>
    <dgm:cxn modelId="{4764F71F-3B71-4A8F-8161-547063858D7B}" type="presOf" srcId="{C004542D-3157-4314-8400-60401B34EBA4}" destId="{6A690241-303D-4282-8528-94009238BF8C}" srcOrd="0" destOrd="0" presId="urn:microsoft.com/office/officeart/2005/8/layout/chevron2"/>
    <dgm:cxn modelId="{4DFA746E-89E1-4344-895B-F182BAEF1583}" srcId="{8B5ADF9F-E0D4-435D-9792-0E11EC23B67A}" destId="{E598756C-9EBC-4477-8305-5CF14433C43B}" srcOrd="5" destOrd="0" parTransId="{F70A607F-3F82-45FB-990C-123D6D789458}" sibTransId="{BB961D00-1645-4E5E-94C8-4AEDF46AFBF2}"/>
    <dgm:cxn modelId="{C86F6093-2A14-4FC5-866E-7DC407E18DB6}" srcId="{8B5ADF9F-E0D4-435D-9792-0E11EC23B67A}" destId="{165A5897-316F-4BEA-AE32-12CCD3747E23}" srcOrd="6" destOrd="0" parTransId="{4F73C0F7-2894-4C2E-B4AF-04B14FFC9B68}" sibTransId="{CA3B492C-5B0E-4831-922C-6F30F83B54AF}"/>
    <dgm:cxn modelId="{F8178A51-0C7A-4497-9926-83732B0F9C05}" type="presOf" srcId="{C42F8A9B-6227-4ED8-BB83-CB0D8C8C7B7D}" destId="{D6EDB022-4D83-4382-86BB-CE2783C59C89}" srcOrd="0" destOrd="0" presId="urn:microsoft.com/office/officeart/2005/8/layout/chevron2"/>
    <dgm:cxn modelId="{1169046E-454F-48F2-A943-ED59462D3EE0}" srcId="{C82DC015-2F7C-4D29-8ED8-BEE4161A2ED0}" destId="{EF906956-A1E3-4DA4-8450-B22916D2EFF4}" srcOrd="0" destOrd="0" parTransId="{56BCA866-93A4-4CB3-85B2-5E9E0BA680A8}" sibTransId="{ADEB9FB0-1688-42C4-8A8F-8078246FB9EA}"/>
    <dgm:cxn modelId="{384D8C6E-6A90-4C10-A5F0-AE13185A6F65}" type="presOf" srcId="{9AF6A782-F6F7-4441-8B14-FAE843B9258B}" destId="{DB4CDEB4-C903-4585-82C8-D4CFC2CE6FEE}" srcOrd="0" destOrd="0" presId="urn:microsoft.com/office/officeart/2005/8/layout/chevron2"/>
    <dgm:cxn modelId="{250ACC52-D1E5-46C1-9729-89E8339CE2C8}" srcId="{8B5ADF9F-E0D4-435D-9792-0E11EC23B67A}" destId="{C42F8A9B-6227-4ED8-BB83-CB0D8C8C7B7D}" srcOrd="7" destOrd="0" parTransId="{CB91E9A3-42DE-4DFE-9C85-C5CC82940788}" sibTransId="{1A1F197B-CFE3-43AD-BD34-D560E0FA7B1A}"/>
    <dgm:cxn modelId="{5A4CC7DD-F1AB-4784-ABB8-66444D8410D1}" type="presOf" srcId="{165A5897-316F-4BEA-AE32-12CCD3747E23}" destId="{50731D0D-5FCF-4BD6-9C12-AEF0722F675E}" srcOrd="0" destOrd="0" presId="urn:microsoft.com/office/officeart/2005/8/layout/chevron2"/>
    <dgm:cxn modelId="{DA5E11DC-07C2-4395-B73F-6EC4DCE7A9CF}" type="presOf" srcId="{D2A23EDC-F04B-4ACB-8BE5-8FEFB334C87E}" destId="{8D12D7DE-E059-42C8-8600-BBCB3F005D40}" srcOrd="0" destOrd="0" presId="urn:microsoft.com/office/officeart/2005/8/layout/chevron2"/>
    <dgm:cxn modelId="{A77624A0-2876-4185-906B-09BC5E614286}" srcId="{8B5ADF9F-E0D4-435D-9792-0E11EC23B67A}" destId="{73CE7790-70C3-4AB9-9D49-E52436A95995}" srcOrd="2" destOrd="0" parTransId="{02FA8130-BC1D-4AE0-822C-BC8EDC23345D}" sibTransId="{3DFC6C1B-2D3D-4D5C-B60D-C9040E4E7FF4}"/>
    <dgm:cxn modelId="{EE6C7E11-30CF-4ADA-B425-345D166BB6F9}" type="presOf" srcId="{CB4CAC94-3D1F-4A24-9625-28499229CDCA}" destId="{79E9DBD8-F482-4091-A9D9-7629AF3A9205}" srcOrd="0" destOrd="0" presId="urn:microsoft.com/office/officeart/2005/8/layout/chevron2"/>
    <dgm:cxn modelId="{175DB59C-CFFA-48AD-BD21-CAEDDBA95A20}" type="presOf" srcId="{C82DC015-2F7C-4D29-8ED8-BEE4161A2ED0}" destId="{0FA2E120-8808-402A-82A2-11336385705D}" srcOrd="0" destOrd="0" presId="urn:microsoft.com/office/officeart/2005/8/layout/chevron2"/>
    <dgm:cxn modelId="{38E67D61-4F0D-4144-BEBD-424EF08947C3}" srcId="{8B5ADF9F-E0D4-435D-9792-0E11EC23B67A}" destId="{3904A3D2-4C8F-4BEF-AC31-E0805B12510D}" srcOrd="1" destOrd="0" parTransId="{254E54D1-55DF-4A27-8C70-5EA097FADA44}" sibTransId="{A0473984-2D77-49CB-A175-EAEA723FFD2F}"/>
    <dgm:cxn modelId="{7B1AC035-670A-47BB-927A-FC79B53E7F55}" srcId="{8B5ADF9F-E0D4-435D-9792-0E11EC23B67A}" destId="{EB603154-E06A-458E-A9D3-9EE95167CE2B}" srcOrd="3" destOrd="0" parTransId="{42C04EA1-884B-42D9-9A8E-504BA0272985}" sibTransId="{DB92F9CA-7524-411E-94A1-5118954E7DB4}"/>
    <dgm:cxn modelId="{2492BC9C-6547-49E9-99A5-B6B303E4BB6D}" srcId="{C42F8A9B-6227-4ED8-BB83-CB0D8C8C7B7D}" destId="{CB4CAC94-3D1F-4A24-9625-28499229CDCA}" srcOrd="0" destOrd="0" parTransId="{DB751AFB-5110-4095-8DAA-D97ABA5B3F30}" sibTransId="{87A66A11-C32C-42FE-AFCC-6D51BD359883}"/>
    <dgm:cxn modelId="{29273257-D4A5-4216-979E-F2FB34F66D46}" type="presOf" srcId="{8B5ADF9F-E0D4-435D-9792-0E11EC23B67A}" destId="{800933E7-9C85-4BBE-AFA4-984838DD1294}" srcOrd="0" destOrd="0" presId="urn:microsoft.com/office/officeart/2005/8/layout/chevron2"/>
    <dgm:cxn modelId="{90B567D6-1CAB-493E-A08E-F17E4D480BAB}" type="presOf" srcId="{1CDE3BBB-D34F-4812-9A9B-0041268C089A}" destId="{85764C24-033D-4277-B436-4165EAC2CE05}" srcOrd="0" destOrd="0" presId="urn:microsoft.com/office/officeart/2005/8/layout/chevron2"/>
    <dgm:cxn modelId="{2AFB85E5-C27A-474F-AC9E-045880AD15A2}" type="presOf" srcId="{EF906956-A1E3-4DA4-8450-B22916D2EFF4}" destId="{8DB6B33C-89E7-4A13-83FF-D2E7AD12ED7F}" srcOrd="0" destOrd="0" presId="urn:microsoft.com/office/officeart/2005/8/layout/chevron2"/>
    <dgm:cxn modelId="{7C3D5F5C-62E2-4F82-9F23-2E54CCFD7861}" type="presOf" srcId="{DB6F0264-879B-4692-829C-FF81FBE3A217}" destId="{9A39E864-107A-463E-A572-5605820C8507}" srcOrd="0" destOrd="0" presId="urn:microsoft.com/office/officeart/2005/8/layout/chevron2"/>
    <dgm:cxn modelId="{E4CB68D4-39A3-4993-9B0A-B1105DDFCC8E}" type="presOf" srcId="{3904A3D2-4C8F-4BEF-AC31-E0805B12510D}" destId="{3046E6E1-6E15-491E-A07C-F8AFE891C31B}" srcOrd="0" destOrd="0" presId="urn:microsoft.com/office/officeart/2005/8/layout/chevron2"/>
    <dgm:cxn modelId="{604DB7EB-00D2-4BDE-BDA2-E1D2A0657742}" srcId="{1CDE3BBB-D34F-4812-9A9B-0041268C089A}" destId="{7919E508-E8F4-4F3B-9268-9540BA1EB867}" srcOrd="0" destOrd="0" parTransId="{43C1FC6B-A4D3-4180-96E1-0D849756B65C}" sibTransId="{2875D542-AB6C-4A8A-9CF9-DB34D175D0FB}"/>
    <dgm:cxn modelId="{1871AA27-CDD9-4379-AB63-12BE96B6B781}" type="presOf" srcId="{73CE7790-70C3-4AB9-9D49-E52436A95995}" destId="{D73F8BDA-BF0B-4D72-9052-9F1B9EC9D022}" srcOrd="0" destOrd="0" presId="urn:microsoft.com/office/officeart/2005/8/layout/chevron2"/>
    <dgm:cxn modelId="{6FF8FB33-A88C-4D11-ABA3-10476E282697}" type="presOf" srcId="{7919E508-E8F4-4F3B-9268-9540BA1EB867}" destId="{EE267C84-D5EA-426D-9A60-D69F4146C987}" srcOrd="0" destOrd="0" presId="urn:microsoft.com/office/officeart/2005/8/layout/chevron2"/>
    <dgm:cxn modelId="{6FF6E2D1-C700-4DEB-A45A-8F7758BA0308}" type="presOf" srcId="{EB603154-E06A-458E-A9D3-9EE95167CE2B}" destId="{EF5AC921-3DDA-43C6-B0AF-A4621B8358B1}" srcOrd="0" destOrd="0" presId="urn:microsoft.com/office/officeart/2005/8/layout/chevron2"/>
    <dgm:cxn modelId="{E8AFDD53-6583-4E9C-A6C0-E91F2217CBD4}" type="presOf" srcId="{2FE43D20-D1A8-47AE-8841-56140FD7670F}" destId="{133AE429-6F99-4F71-8770-32851D9AC975}" srcOrd="0" destOrd="0" presId="urn:microsoft.com/office/officeart/2005/8/layout/chevron2"/>
    <dgm:cxn modelId="{20460BE3-7D13-463B-8D4B-73DA65DDCDD4}" srcId="{73CE7790-70C3-4AB9-9D49-E52436A95995}" destId="{9AF6A782-F6F7-4441-8B14-FAE843B9258B}" srcOrd="0" destOrd="0" parTransId="{4207361E-061B-4BA1-805A-B57907F4A92E}" sibTransId="{764E9CD7-8C67-46F0-A949-1DB093754638}"/>
    <dgm:cxn modelId="{38E12105-B371-48EA-8016-4B7A76C5B282}" type="presParOf" srcId="{800933E7-9C85-4BBE-AFA4-984838DD1294}" destId="{B2DCF008-8FCA-4038-A104-734E5BB783EA}" srcOrd="0" destOrd="0" presId="urn:microsoft.com/office/officeart/2005/8/layout/chevron2"/>
    <dgm:cxn modelId="{9255F0F0-A663-4DED-BE22-E9AB11F9FC1F}" type="presParOf" srcId="{B2DCF008-8FCA-4038-A104-734E5BB783EA}" destId="{85764C24-033D-4277-B436-4165EAC2CE05}" srcOrd="0" destOrd="0" presId="urn:microsoft.com/office/officeart/2005/8/layout/chevron2"/>
    <dgm:cxn modelId="{BC88D8D5-B1F7-43F4-8AA4-46C8D9E9D12B}" type="presParOf" srcId="{B2DCF008-8FCA-4038-A104-734E5BB783EA}" destId="{EE267C84-D5EA-426D-9A60-D69F4146C987}" srcOrd="1" destOrd="0" presId="urn:microsoft.com/office/officeart/2005/8/layout/chevron2"/>
    <dgm:cxn modelId="{D2647381-13C9-41DB-AA7F-99D88CC3CC2C}" type="presParOf" srcId="{800933E7-9C85-4BBE-AFA4-984838DD1294}" destId="{FCF222CA-B9EF-482A-8083-670CC8EB66C5}" srcOrd="1" destOrd="0" presId="urn:microsoft.com/office/officeart/2005/8/layout/chevron2"/>
    <dgm:cxn modelId="{6C579406-9638-40D5-AEAC-E8BD8BA8DAE6}" type="presParOf" srcId="{800933E7-9C85-4BBE-AFA4-984838DD1294}" destId="{293D31E3-1D0C-47F5-A863-9A9CBFB499F1}" srcOrd="2" destOrd="0" presId="urn:microsoft.com/office/officeart/2005/8/layout/chevron2"/>
    <dgm:cxn modelId="{D96F5340-87F7-4969-A23E-5261C16C456F}" type="presParOf" srcId="{293D31E3-1D0C-47F5-A863-9A9CBFB499F1}" destId="{3046E6E1-6E15-491E-A07C-F8AFE891C31B}" srcOrd="0" destOrd="0" presId="urn:microsoft.com/office/officeart/2005/8/layout/chevron2"/>
    <dgm:cxn modelId="{6C4C3257-D289-4A9F-A24E-F593BE56A724}" type="presParOf" srcId="{293D31E3-1D0C-47F5-A863-9A9CBFB499F1}" destId="{6A690241-303D-4282-8528-94009238BF8C}" srcOrd="1" destOrd="0" presId="urn:microsoft.com/office/officeart/2005/8/layout/chevron2"/>
    <dgm:cxn modelId="{5952E636-095B-4A93-9AA4-774A8C75E96C}" type="presParOf" srcId="{800933E7-9C85-4BBE-AFA4-984838DD1294}" destId="{30CAEC88-60DA-4A3F-87B6-DC86EFCB7E70}" srcOrd="3" destOrd="0" presId="urn:microsoft.com/office/officeart/2005/8/layout/chevron2"/>
    <dgm:cxn modelId="{EF13108B-3DFB-45B8-8B2D-9165EFD5ADBF}" type="presParOf" srcId="{800933E7-9C85-4BBE-AFA4-984838DD1294}" destId="{025D5954-9708-4970-9256-274A35E842EC}" srcOrd="4" destOrd="0" presId="urn:microsoft.com/office/officeart/2005/8/layout/chevron2"/>
    <dgm:cxn modelId="{9B69C2BB-E9F7-4C2B-AE63-3B00EE608225}" type="presParOf" srcId="{025D5954-9708-4970-9256-274A35E842EC}" destId="{D73F8BDA-BF0B-4D72-9052-9F1B9EC9D022}" srcOrd="0" destOrd="0" presId="urn:microsoft.com/office/officeart/2005/8/layout/chevron2"/>
    <dgm:cxn modelId="{2476ED23-D89B-425E-8B50-49D53C0A54DF}" type="presParOf" srcId="{025D5954-9708-4970-9256-274A35E842EC}" destId="{DB4CDEB4-C903-4585-82C8-D4CFC2CE6FEE}" srcOrd="1" destOrd="0" presId="urn:microsoft.com/office/officeart/2005/8/layout/chevron2"/>
    <dgm:cxn modelId="{4AC06317-CEC6-4B1C-AD34-3C34A8F96033}" type="presParOf" srcId="{800933E7-9C85-4BBE-AFA4-984838DD1294}" destId="{BD302C17-E573-45C1-8065-0D0F1FBA00DE}" srcOrd="5" destOrd="0" presId="urn:microsoft.com/office/officeart/2005/8/layout/chevron2"/>
    <dgm:cxn modelId="{CDE99B15-FF1B-4756-8F7F-7E49F4D0F3C4}" type="presParOf" srcId="{800933E7-9C85-4BBE-AFA4-984838DD1294}" destId="{F2BD2275-EC91-4006-B28C-F4702B91C1DD}" srcOrd="6" destOrd="0" presId="urn:microsoft.com/office/officeart/2005/8/layout/chevron2"/>
    <dgm:cxn modelId="{3D63F827-5738-4466-80AC-D12D88D3628E}" type="presParOf" srcId="{F2BD2275-EC91-4006-B28C-F4702B91C1DD}" destId="{EF5AC921-3DDA-43C6-B0AF-A4621B8358B1}" srcOrd="0" destOrd="0" presId="urn:microsoft.com/office/officeart/2005/8/layout/chevron2"/>
    <dgm:cxn modelId="{C7383328-AF31-4CD3-8E0C-4E7C39CD47A4}" type="presParOf" srcId="{F2BD2275-EC91-4006-B28C-F4702B91C1DD}" destId="{133AE429-6F99-4F71-8770-32851D9AC975}" srcOrd="1" destOrd="0" presId="urn:microsoft.com/office/officeart/2005/8/layout/chevron2"/>
    <dgm:cxn modelId="{4500747C-FBC6-49C1-A073-5FABC920A97C}" type="presParOf" srcId="{800933E7-9C85-4BBE-AFA4-984838DD1294}" destId="{23790BA3-59A3-4639-816F-5C215F701E5A}" srcOrd="7" destOrd="0" presId="urn:microsoft.com/office/officeart/2005/8/layout/chevron2"/>
    <dgm:cxn modelId="{64CF4B9F-AC66-4E55-895E-5B143C7F7F61}" type="presParOf" srcId="{800933E7-9C85-4BBE-AFA4-984838DD1294}" destId="{0647716A-DDCE-4A6B-8FA5-1918F3FDBCC5}" srcOrd="8" destOrd="0" presId="urn:microsoft.com/office/officeart/2005/8/layout/chevron2"/>
    <dgm:cxn modelId="{AD961E3D-2BD4-4A7D-A1F2-C6D1F19C5271}" type="presParOf" srcId="{0647716A-DDCE-4A6B-8FA5-1918F3FDBCC5}" destId="{0FA2E120-8808-402A-82A2-11336385705D}" srcOrd="0" destOrd="0" presId="urn:microsoft.com/office/officeart/2005/8/layout/chevron2"/>
    <dgm:cxn modelId="{8BEE65AE-8209-4E4C-B5EA-57A53E204B58}" type="presParOf" srcId="{0647716A-DDCE-4A6B-8FA5-1918F3FDBCC5}" destId="{8DB6B33C-89E7-4A13-83FF-D2E7AD12ED7F}" srcOrd="1" destOrd="0" presId="urn:microsoft.com/office/officeart/2005/8/layout/chevron2"/>
    <dgm:cxn modelId="{BDF87CB7-605D-4E93-AB03-BE5299190C18}" type="presParOf" srcId="{800933E7-9C85-4BBE-AFA4-984838DD1294}" destId="{72EE002E-4F93-4171-A8A3-686C322C7851}" srcOrd="9" destOrd="0" presId="urn:microsoft.com/office/officeart/2005/8/layout/chevron2"/>
    <dgm:cxn modelId="{B2E45C17-90EA-4CDB-A64D-4208F7073375}" type="presParOf" srcId="{800933E7-9C85-4BBE-AFA4-984838DD1294}" destId="{E66CD367-559E-4300-843A-914D7967FDFE}" srcOrd="10" destOrd="0" presId="urn:microsoft.com/office/officeart/2005/8/layout/chevron2"/>
    <dgm:cxn modelId="{ED6358B5-16FF-4D18-A82C-096C592353B2}" type="presParOf" srcId="{E66CD367-559E-4300-843A-914D7967FDFE}" destId="{3CD23413-DC1B-4C4B-97B1-E27421034BAA}" srcOrd="0" destOrd="0" presId="urn:microsoft.com/office/officeart/2005/8/layout/chevron2"/>
    <dgm:cxn modelId="{22EAC9A7-F9B7-4593-853F-F6E07B62D235}" type="presParOf" srcId="{E66CD367-559E-4300-843A-914D7967FDFE}" destId="{9A39E864-107A-463E-A572-5605820C8507}" srcOrd="1" destOrd="0" presId="urn:microsoft.com/office/officeart/2005/8/layout/chevron2"/>
    <dgm:cxn modelId="{824EAB43-6F82-4A2F-AB3D-7C714404D02D}" type="presParOf" srcId="{800933E7-9C85-4BBE-AFA4-984838DD1294}" destId="{FECCDBDB-FFBA-4C1A-8E34-1606E10EE1C0}" srcOrd="11" destOrd="0" presId="urn:microsoft.com/office/officeart/2005/8/layout/chevron2"/>
    <dgm:cxn modelId="{EDA3F365-33D5-4B62-84EE-4633BEEBBF9A}" type="presParOf" srcId="{800933E7-9C85-4BBE-AFA4-984838DD1294}" destId="{0E6E7B18-7CA2-46CE-8060-7E56B99A32FF}" srcOrd="12" destOrd="0" presId="urn:microsoft.com/office/officeart/2005/8/layout/chevron2"/>
    <dgm:cxn modelId="{0BA35595-1952-4ED1-A5C0-177701EBDCF5}" type="presParOf" srcId="{0E6E7B18-7CA2-46CE-8060-7E56B99A32FF}" destId="{50731D0D-5FCF-4BD6-9C12-AEF0722F675E}" srcOrd="0" destOrd="0" presId="urn:microsoft.com/office/officeart/2005/8/layout/chevron2"/>
    <dgm:cxn modelId="{A1AA5426-3B15-42CA-AF6C-843A3D9C5BF0}" type="presParOf" srcId="{0E6E7B18-7CA2-46CE-8060-7E56B99A32FF}" destId="{8D12D7DE-E059-42C8-8600-BBCB3F005D40}" srcOrd="1" destOrd="0" presId="urn:microsoft.com/office/officeart/2005/8/layout/chevron2"/>
    <dgm:cxn modelId="{9B198F29-6E5A-4EFC-939E-96B6F8967603}" type="presParOf" srcId="{800933E7-9C85-4BBE-AFA4-984838DD1294}" destId="{7238A988-DB11-416D-92A7-23824F2E22C9}" srcOrd="13" destOrd="0" presId="urn:microsoft.com/office/officeart/2005/8/layout/chevron2"/>
    <dgm:cxn modelId="{F9AF8857-B164-4488-A58D-E38C2EFD1B4F}" type="presParOf" srcId="{800933E7-9C85-4BBE-AFA4-984838DD1294}" destId="{D2F76887-CE7A-40DD-9A6A-D5230077D7AC}" srcOrd="14" destOrd="0" presId="urn:microsoft.com/office/officeart/2005/8/layout/chevron2"/>
    <dgm:cxn modelId="{48C0AD6B-EC4F-4D4B-B538-4F60745F8544}" type="presParOf" srcId="{D2F76887-CE7A-40DD-9A6A-D5230077D7AC}" destId="{D6EDB022-4D83-4382-86BB-CE2783C59C89}" srcOrd="0" destOrd="0" presId="urn:microsoft.com/office/officeart/2005/8/layout/chevron2"/>
    <dgm:cxn modelId="{5D0F662F-E7E5-45F9-86A7-96E28B0E7E37}" type="presParOf" srcId="{D2F76887-CE7A-40DD-9A6A-D5230077D7AC}" destId="{79E9DBD8-F482-4091-A9D9-7629AF3A920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6FC52DA-47EA-4E63-8497-2906A40DF940}" type="datetime1">
              <a:rPr lang="x-none"/>
              <a:pPr>
                <a:defRPr/>
              </a:pPr>
              <a:t>12/29/2020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D747D90-772A-4FD9-BB3D-5B9BF47478F2}" type="slidenum">
              <a:rPr lang="en-GB"/>
              <a:pPr>
                <a:defRPr/>
              </a:pPr>
              <a:t>‹#›</a:t>
            </a:fld>
            <a:endParaRPr lang="en-GB"/>
          </a:p>
        </p:txBody>
      </p:sp>
    </p:spTree>
    <p:extLst>
      <p:ext uri="{BB962C8B-B14F-4D97-AF65-F5344CB8AC3E}">
        <p14:creationId xmlns:p14="http://schemas.microsoft.com/office/powerpoint/2010/main" val="2789193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953594B-439F-421C-BF13-84EE3F4CBE18}" type="datetime1">
              <a:rPr lang="x-none"/>
              <a:pPr>
                <a:defRPr/>
              </a:pPr>
              <a:t>12/29/2020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331F3AD2-624A-4459-B8DE-4A8C9EE7D91D}" type="slidenum">
              <a:rPr lang="en-GB"/>
              <a:pPr>
                <a:defRPr/>
              </a:pPr>
              <a:t>‹#›</a:t>
            </a:fld>
            <a:endParaRPr lang="en-GB"/>
          </a:p>
        </p:txBody>
      </p:sp>
    </p:spTree>
    <p:extLst>
      <p:ext uri="{BB962C8B-B14F-4D97-AF65-F5344CB8AC3E}">
        <p14:creationId xmlns:p14="http://schemas.microsoft.com/office/powerpoint/2010/main" val="223340676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CCE948C-F40F-4A58-B42A-0E00EAEB6944}" type="slidenum">
              <a:rPr lang="en-GB" altLang="en-US" smtClean="0"/>
              <a:pPr fontAlgn="base">
                <a:spcBef>
                  <a:spcPct val="0"/>
                </a:spcBef>
                <a:spcAft>
                  <a:spcPct val="0"/>
                </a:spcAft>
              </a:pPr>
              <a:t>1</a:t>
            </a:fld>
            <a:endParaRPr lang="en-GB" altLang="en-US" smtClean="0"/>
          </a:p>
        </p:txBody>
      </p:sp>
    </p:spTree>
    <p:extLst>
      <p:ext uri="{BB962C8B-B14F-4D97-AF65-F5344CB8AC3E}">
        <p14:creationId xmlns:p14="http://schemas.microsoft.com/office/powerpoint/2010/main" val="912527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558C8BD-2E63-4AD6-A1E5-16A73E7FB87D}" type="slidenum">
              <a:rPr lang="en-GB" altLang="en-US" smtClean="0"/>
              <a:pPr fontAlgn="base">
                <a:spcBef>
                  <a:spcPct val="0"/>
                </a:spcBef>
                <a:spcAft>
                  <a:spcPct val="0"/>
                </a:spcAft>
              </a:pPr>
              <a:t>2</a:t>
            </a:fld>
            <a:endParaRPr lang="en-GB" altLang="en-US" smtClean="0"/>
          </a:p>
        </p:txBody>
      </p:sp>
    </p:spTree>
    <p:extLst>
      <p:ext uri="{BB962C8B-B14F-4D97-AF65-F5344CB8AC3E}">
        <p14:creationId xmlns:p14="http://schemas.microsoft.com/office/powerpoint/2010/main" val="581261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558C8BD-2E63-4AD6-A1E5-16A73E7FB87D}" type="slidenum">
              <a:rPr lang="en-GB" altLang="en-US" smtClean="0"/>
              <a:pPr fontAlgn="base">
                <a:spcBef>
                  <a:spcPct val="0"/>
                </a:spcBef>
                <a:spcAft>
                  <a:spcPct val="0"/>
                </a:spcAft>
              </a:pPr>
              <a:t>3</a:t>
            </a:fld>
            <a:endParaRPr lang="en-GB" altLang="en-US" smtClean="0"/>
          </a:p>
        </p:txBody>
      </p:sp>
    </p:spTree>
    <p:extLst>
      <p:ext uri="{BB962C8B-B14F-4D97-AF65-F5344CB8AC3E}">
        <p14:creationId xmlns:p14="http://schemas.microsoft.com/office/powerpoint/2010/main" val="2264552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558C8BD-2E63-4AD6-A1E5-16A73E7FB87D}" type="slidenum">
              <a:rPr lang="en-GB" altLang="en-US" smtClean="0"/>
              <a:pPr fontAlgn="base">
                <a:spcBef>
                  <a:spcPct val="0"/>
                </a:spcBef>
                <a:spcAft>
                  <a:spcPct val="0"/>
                </a:spcAft>
              </a:pPr>
              <a:t>4</a:t>
            </a:fld>
            <a:endParaRPr lang="en-GB" altLang="en-US" smtClean="0"/>
          </a:p>
        </p:txBody>
      </p:sp>
    </p:spTree>
    <p:extLst>
      <p:ext uri="{BB962C8B-B14F-4D97-AF65-F5344CB8AC3E}">
        <p14:creationId xmlns:p14="http://schemas.microsoft.com/office/powerpoint/2010/main" val="2885445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558C8BD-2E63-4AD6-A1E5-16A73E7FB87D}" type="slidenum">
              <a:rPr lang="en-GB" altLang="en-US" smtClean="0"/>
              <a:pPr fontAlgn="base">
                <a:spcBef>
                  <a:spcPct val="0"/>
                </a:spcBef>
                <a:spcAft>
                  <a:spcPct val="0"/>
                </a:spcAft>
              </a:pPr>
              <a:t>5</a:t>
            </a:fld>
            <a:endParaRPr lang="en-GB" altLang="en-US" smtClean="0"/>
          </a:p>
        </p:txBody>
      </p:sp>
    </p:spTree>
    <p:extLst>
      <p:ext uri="{BB962C8B-B14F-4D97-AF65-F5344CB8AC3E}">
        <p14:creationId xmlns:p14="http://schemas.microsoft.com/office/powerpoint/2010/main" val="327365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558C8BD-2E63-4AD6-A1E5-16A73E7FB87D}" type="slidenum">
              <a:rPr lang="en-GB" altLang="en-US" smtClean="0"/>
              <a:pPr fontAlgn="base">
                <a:spcBef>
                  <a:spcPct val="0"/>
                </a:spcBef>
                <a:spcAft>
                  <a:spcPct val="0"/>
                </a:spcAft>
              </a:pPr>
              <a:t>6</a:t>
            </a:fld>
            <a:endParaRPr lang="en-GB" altLang="en-US" smtClean="0"/>
          </a:p>
        </p:txBody>
      </p:sp>
    </p:spTree>
    <p:extLst>
      <p:ext uri="{BB962C8B-B14F-4D97-AF65-F5344CB8AC3E}">
        <p14:creationId xmlns:p14="http://schemas.microsoft.com/office/powerpoint/2010/main" val="2081347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558C8BD-2E63-4AD6-A1E5-16A73E7FB87D}" type="slidenum">
              <a:rPr lang="en-GB" altLang="en-US" smtClean="0"/>
              <a:pPr fontAlgn="base">
                <a:spcBef>
                  <a:spcPct val="0"/>
                </a:spcBef>
                <a:spcAft>
                  <a:spcPct val="0"/>
                </a:spcAft>
              </a:pPr>
              <a:t>7</a:t>
            </a:fld>
            <a:endParaRPr lang="en-GB" altLang="en-US" smtClean="0"/>
          </a:p>
        </p:txBody>
      </p:sp>
    </p:spTree>
    <p:extLst>
      <p:ext uri="{BB962C8B-B14F-4D97-AF65-F5344CB8AC3E}">
        <p14:creationId xmlns:p14="http://schemas.microsoft.com/office/powerpoint/2010/main" val="2682742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558C8BD-2E63-4AD6-A1E5-16A73E7FB87D}" type="slidenum">
              <a:rPr lang="en-GB" altLang="en-US" smtClean="0"/>
              <a:pPr fontAlgn="base">
                <a:spcBef>
                  <a:spcPct val="0"/>
                </a:spcBef>
                <a:spcAft>
                  <a:spcPct val="0"/>
                </a:spcAft>
              </a:pPr>
              <a:t>8</a:t>
            </a:fld>
            <a:endParaRPr lang="en-GB" altLang="en-US" smtClean="0"/>
          </a:p>
        </p:txBody>
      </p:sp>
    </p:spTree>
    <p:extLst>
      <p:ext uri="{BB962C8B-B14F-4D97-AF65-F5344CB8AC3E}">
        <p14:creationId xmlns:p14="http://schemas.microsoft.com/office/powerpoint/2010/main" val="2813056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558C8BD-2E63-4AD6-A1E5-16A73E7FB87D}" type="slidenum">
              <a:rPr lang="en-GB" altLang="en-US" smtClean="0"/>
              <a:pPr fontAlgn="base">
                <a:spcBef>
                  <a:spcPct val="0"/>
                </a:spcBef>
                <a:spcAft>
                  <a:spcPct val="0"/>
                </a:spcAft>
              </a:pPr>
              <a:t>9</a:t>
            </a:fld>
            <a:endParaRPr lang="en-GB" altLang="en-US" smtClean="0"/>
          </a:p>
        </p:txBody>
      </p:sp>
    </p:spTree>
    <p:extLst>
      <p:ext uri="{BB962C8B-B14F-4D97-AF65-F5344CB8AC3E}">
        <p14:creationId xmlns:p14="http://schemas.microsoft.com/office/powerpoint/2010/main" val="47532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r-Latn-C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r-Latn-C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CFD197C-1406-42D2-AEB1-A4FC746016DB}" type="datetime1">
              <a:rPr lang="x-none"/>
              <a:pPr>
                <a:defRPr/>
              </a:pPr>
              <a:t>12/29/2020</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p:cNvSpPr>
            <a:spLocks noGrp="1"/>
          </p:cNvSpPr>
          <p:nvPr>
            <p:ph type="sldNum" sz="quarter" idx="12"/>
          </p:nvPr>
        </p:nvSpPr>
        <p:spPr/>
        <p:txBody>
          <a:bodyPr/>
          <a:lstStyle>
            <a:lvl1pPr>
              <a:defRPr/>
            </a:lvl1pPr>
          </a:lstStyle>
          <a:p>
            <a:pPr>
              <a:defRPr/>
            </a:pPr>
            <a:fld id="{FAF800D2-9240-4CFF-B3F0-63AAC2680EA0}" type="slidenum">
              <a:rPr lang="en-GB"/>
              <a:pPr>
                <a:defRPr/>
              </a:pPr>
              <a:t>‹#›</a:t>
            </a:fld>
            <a:endParaRPr lang="en-GB" dirty="0"/>
          </a:p>
        </p:txBody>
      </p:sp>
    </p:spTree>
    <p:extLst>
      <p:ext uri="{BB962C8B-B14F-4D97-AF65-F5344CB8AC3E}">
        <p14:creationId xmlns:p14="http://schemas.microsoft.com/office/powerpoint/2010/main" val="3725022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083A8F3-A18A-4381-9D59-B6B9DE740531}" type="datetime1">
              <a:rPr lang="x-none"/>
              <a:pPr>
                <a:defRPr/>
              </a:pPr>
              <a:t>12/29/2020</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p:cNvSpPr>
            <a:spLocks noGrp="1"/>
          </p:cNvSpPr>
          <p:nvPr>
            <p:ph type="sldNum" sz="quarter" idx="12"/>
          </p:nvPr>
        </p:nvSpPr>
        <p:spPr/>
        <p:txBody>
          <a:bodyPr/>
          <a:lstStyle>
            <a:lvl1pPr>
              <a:defRPr/>
            </a:lvl1pPr>
          </a:lstStyle>
          <a:p>
            <a:pPr>
              <a:defRPr/>
            </a:pPr>
            <a:fld id="{D18915E8-78E0-400D-BC04-5B8E78FFAFFD}" type="slidenum">
              <a:rPr lang="en-GB"/>
              <a:pPr>
                <a:defRPr/>
              </a:pPr>
              <a:t>‹#›</a:t>
            </a:fld>
            <a:endParaRPr lang="en-GB" dirty="0"/>
          </a:p>
        </p:txBody>
      </p:sp>
    </p:spTree>
    <p:extLst>
      <p:ext uri="{BB962C8B-B14F-4D97-AF65-F5344CB8AC3E}">
        <p14:creationId xmlns:p14="http://schemas.microsoft.com/office/powerpoint/2010/main" val="198677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r-Latn-C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B4940AE-28B3-40C9-94C2-984A4C57C2A8}" type="datetime1">
              <a:rPr lang="x-none"/>
              <a:pPr>
                <a:defRPr/>
              </a:pPr>
              <a:t>12/29/2020</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p:cNvSpPr>
            <a:spLocks noGrp="1"/>
          </p:cNvSpPr>
          <p:nvPr>
            <p:ph type="sldNum" sz="quarter" idx="12"/>
          </p:nvPr>
        </p:nvSpPr>
        <p:spPr/>
        <p:txBody>
          <a:bodyPr/>
          <a:lstStyle>
            <a:lvl1pPr>
              <a:defRPr/>
            </a:lvl1pPr>
          </a:lstStyle>
          <a:p>
            <a:pPr>
              <a:defRPr/>
            </a:pPr>
            <a:fld id="{ED7CBB74-F7DE-4DA4-B017-77C01BF7DB2F}" type="slidenum">
              <a:rPr lang="en-GB"/>
              <a:pPr>
                <a:defRPr/>
              </a:pPr>
              <a:t>‹#›</a:t>
            </a:fld>
            <a:endParaRPr lang="en-GB" dirty="0"/>
          </a:p>
        </p:txBody>
      </p:sp>
    </p:spTree>
    <p:extLst>
      <p:ext uri="{BB962C8B-B14F-4D97-AF65-F5344CB8AC3E}">
        <p14:creationId xmlns:p14="http://schemas.microsoft.com/office/powerpoint/2010/main" val="265657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Content Placeholder 2"/>
          <p:cNvSpPr>
            <a:spLocks noGrp="1"/>
          </p:cNvSpPr>
          <p:nvPr>
            <p:ph idx="1"/>
          </p:nvPr>
        </p:nvSpPr>
        <p:spPr/>
        <p:txBody>
          <a:body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C1D66D2-FAEB-4637-9902-C40EC0C72333}" type="datetime1">
              <a:rPr lang="x-none"/>
              <a:pPr>
                <a:defRPr/>
              </a:pPr>
              <a:t>12/29/2020</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p:cNvSpPr>
            <a:spLocks noGrp="1"/>
          </p:cNvSpPr>
          <p:nvPr>
            <p:ph type="sldNum" sz="quarter" idx="12"/>
          </p:nvPr>
        </p:nvSpPr>
        <p:spPr/>
        <p:txBody>
          <a:bodyPr/>
          <a:lstStyle>
            <a:lvl1pPr>
              <a:defRPr/>
            </a:lvl1pPr>
          </a:lstStyle>
          <a:p>
            <a:pPr>
              <a:defRPr/>
            </a:pPr>
            <a:fld id="{A2994082-C6D4-4102-AD4F-A981DD8BD5D3}" type="slidenum">
              <a:rPr lang="en-GB"/>
              <a:pPr>
                <a:defRPr/>
              </a:pPr>
              <a:t>‹#›</a:t>
            </a:fld>
            <a:endParaRPr lang="en-GB" dirty="0"/>
          </a:p>
        </p:txBody>
      </p:sp>
    </p:spTree>
    <p:extLst>
      <p:ext uri="{BB962C8B-B14F-4D97-AF65-F5344CB8AC3E}">
        <p14:creationId xmlns:p14="http://schemas.microsoft.com/office/powerpoint/2010/main" val="123025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r-Latn-C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C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BAB7FFA-00D5-4F0F-BA97-34C66985C626}" type="datetime1">
              <a:rPr lang="x-none"/>
              <a:pPr>
                <a:defRPr/>
              </a:pPr>
              <a:t>12/29/2020</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p:cNvSpPr>
            <a:spLocks noGrp="1"/>
          </p:cNvSpPr>
          <p:nvPr>
            <p:ph type="sldNum" sz="quarter" idx="12"/>
          </p:nvPr>
        </p:nvSpPr>
        <p:spPr/>
        <p:txBody>
          <a:bodyPr/>
          <a:lstStyle>
            <a:lvl1pPr>
              <a:defRPr/>
            </a:lvl1pPr>
          </a:lstStyle>
          <a:p>
            <a:pPr>
              <a:defRPr/>
            </a:pPr>
            <a:fld id="{2F7BE62A-71E9-494B-A5AC-1EE38B770C7F}" type="slidenum">
              <a:rPr lang="en-GB"/>
              <a:pPr>
                <a:defRPr/>
              </a:pPr>
              <a:t>‹#›</a:t>
            </a:fld>
            <a:endParaRPr lang="en-GB" dirty="0"/>
          </a:p>
        </p:txBody>
      </p:sp>
    </p:spTree>
    <p:extLst>
      <p:ext uri="{BB962C8B-B14F-4D97-AF65-F5344CB8AC3E}">
        <p14:creationId xmlns:p14="http://schemas.microsoft.com/office/powerpoint/2010/main" val="221264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E9F1F660-E7BF-493B-844A-185C7E599EE1}" type="datetime1">
              <a:rPr lang="x-none"/>
              <a:pPr>
                <a:defRPr/>
              </a:pPr>
              <a:t>12/29/2020</a:t>
            </a:fld>
            <a:endParaRPr lang="en-GB" dirty="0"/>
          </a:p>
        </p:txBody>
      </p:sp>
      <p:sp>
        <p:nvSpPr>
          <p:cNvPr id="6"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7" name="Slide Number Placeholder 5"/>
          <p:cNvSpPr>
            <a:spLocks noGrp="1"/>
          </p:cNvSpPr>
          <p:nvPr>
            <p:ph type="sldNum" sz="quarter" idx="12"/>
          </p:nvPr>
        </p:nvSpPr>
        <p:spPr/>
        <p:txBody>
          <a:bodyPr/>
          <a:lstStyle>
            <a:lvl1pPr>
              <a:defRPr/>
            </a:lvl1pPr>
          </a:lstStyle>
          <a:p>
            <a:pPr>
              <a:defRPr/>
            </a:pPr>
            <a:fld id="{A9F637E7-7651-4A9A-8A7F-35B73EF9DD0B}" type="slidenum">
              <a:rPr lang="en-GB"/>
              <a:pPr>
                <a:defRPr/>
              </a:pPr>
              <a:t>‹#›</a:t>
            </a:fld>
            <a:endParaRPr lang="en-GB" dirty="0"/>
          </a:p>
        </p:txBody>
      </p:sp>
    </p:spTree>
    <p:extLst>
      <p:ext uri="{BB962C8B-B14F-4D97-AF65-F5344CB8AC3E}">
        <p14:creationId xmlns:p14="http://schemas.microsoft.com/office/powerpoint/2010/main" val="410184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r-Latn-C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5700B4A5-6055-45F5-BDD5-44C327BE88FB}" type="datetime1">
              <a:rPr lang="x-none"/>
              <a:pPr>
                <a:defRPr/>
              </a:pPr>
              <a:t>12/29/2020</a:t>
            </a:fld>
            <a:endParaRPr lang="en-GB" dirty="0"/>
          </a:p>
        </p:txBody>
      </p:sp>
      <p:sp>
        <p:nvSpPr>
          <p:cNvPr id="8"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9" name="Slide Number Placeholder 5"/>
          <p:cNvSpPr>
            <a:spLocks noGrp="1"/>
          </p:cNvSpPr>
          <p:nvPr>
            <p:ph type="sldNum" sz="quarter" idx="12"/>
          </p:nvPr>
        </p:nvSpPr>
        <p:spPr/>
        <p:txBody>
          <a:bodyPr/>
          <a:lstStyle>
            <a:lvl1pPr>
              <a:defRPr/>
            </a:lvl1pPr>
          </a:lstStyle>
          <a:p>
            <a:pPr>
              <a:defRPr/>
            </a:pPr>
            <a:fld id="{6102DC3F-7FED-4ECC-B541-9CCFB54F6D1A}" type="slidenum">
              <a:rPr lang="en-GB"/>
              <a:pPr>
                <a:defRPr/>
              </a:pPr>
              <a:t>‹#›</a:t>
            </a:fld>
            <a:endParaRPr lang="en-GB" dirty="0"/>
          </a:p>
        </p:txBody>
      </p:sp>
    </p:spTree>
    <p:extLst>
      <p:ext uri="{BB962C8B-B14F-4D97-AF65-F5344CB8AC3E}">
        <p14:creationId xmlns:p14="http://schemas.microsoft.com/office/powerpoint/2010/main" val="628727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63AF604-5CAF-4D34-B90A-CEBC1D1D3247}" type="datetime1">
              <a:rPr lang="x-none"/>
              <a:pPr>
                <a:defRPr/>
              </a:pPr>
              <a:t>12/29/2020</a:t>
            </a:fld>
            <a:endParaRPr lang="en-GB" dirty="0"/>
          </a:p>
        </p:txBody>
      </p:sp>
      <p:sp>
        <p:nvSpPr>
          <p:cNvPr id="4"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5" name="Slide Number Placeholder 5"/>
          <p:cNvSpPr>
            <a:spLocks noGrp="1"/>
          </p:cNvSpPr>
          <p:nvPr>
            <p:ph type="sldNum" sz="quarter" idx="12"/>
          </p:nvPr>
        </p:nvSpPr>
        <p:spPr/>
        <p:txBody>
          <a:bodyPr/>
          <a:lstStyle>
            <a:lvl1pPr>
              <a:defRPr/>
            </a:lvl1pPr>
          </a:lstStyle>
          <a:p>
            <a:pPr>
              <a:defRPr/>
            </a:pPr>
            <a:fld id="{BF268ADA-7D64-4FF8-84F5-D05946A269D7}" type="slidenum">
              <a:rPr lang="en-GB"/>
              <a:pPr>
                <a:defRPr/>
              </a:pPr>
              <a:t>‹#›</a:t>
            </a:fld>
            <a:endParaRPr lang="en-GB" dirty="0"/>
          </a:p>
        </p:txBody>
      </p:sp>
    </p:spTree>
    <p:extLst>
      <p:ext uri="{BB962C8B-B14F-4D97-AF65-F5344CB8AC3E}">
        <p14:creationId xmlns:p14="http://schemas.microsoft.com/office/powerpoint/2010/main" val="2902439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D98A009-768F-4D83-9CC3-A42551970246}" type="datetime1">
              <a:rPr lang="x-none"/>
              <a:pPr>
                <a:defRPr/>
              </a:pPr>
              <a:t>12/29/2020</a:t>
            </a:fld>
            <a:endParaRPr lang="en-GB" dirty="0"/>
          </a:p>
        </p:txBody>
      </p:sp>
      <p:sp>
        <p:nvSpPr>
          <p:cNvPr id="3"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4" name="Slide Number Placeholder 5"/>
          <p:cNvSpPr>
            <a:spLocks noGrp="1"/>
          </p:cNvSpPr>
          <p:nvPr>
            <p:ph type="sldNum" sz="quarter" idx="12"/>
          </p:nvPr>
        </p:nvSpPr>
        <p:spPr/>
        <p:txBody>
          <a:bodyPr/>
          <a:lstStyle>
            <a:lvl1pPr>
              <a:defRPr/>
            </a:lvl1pPr>
          </a:lstStyle>
          <a:p>
            <a:pPr>
              <a:defRPr/>
            </a:pPr>
            <a:fld id="{046B33AD-A28C-49EE-A6FE-8A30B8A2E930}" type="slidenum">
              <a:rPr lang="en-GB"/>
              <a:pPr>
                <a:defRPr/>
              </a:pPr>
              <a:t>‹#›</a:t>
            </a:fld>
            <a:endParaRPr lang="en-GB" dirty="0"/>
          </a:p>
        </p:txBody>
      </p:sp>
    </p:spTree>
    <p:extLst>
      <p:ext uri="{BB962C8B-B14F-4D97-AF65-F5344CB8AC3E}">
        <p14:creationId xmlns:p14="http://schemas.microsoft.com/office/powerpoint/2010/main" val="3976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r-Latn-C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26C3E0-97D8-4154-B4B6-136F5868181A}" type="datetime1">
              <a:rPr lang="x-none"/>
              <a:pPr>
                <a:defRPr/>
              </a:pPr>
              <a:t>12/29/2020</a:t>
            </a:fld>
            <a:endParaRPr lang="en-GB" dirty="0"/>
          </a:p>
        </p:txBody>
      </p:sp>
      <p:sp>
        <p:nvSpPr>
          <p:cNvPr id="6"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7" name="Slide Number Placeholder 5"/>
          <p:cNvSpPr>
            <a:spLocks noGrp="1"/>
          </p:cNvSpPr>
          <p:nvPr>
            <p:ph type="sldNum" sz="quarter" idx="12"/>
          </p:nvPr>
        </p:nvSpPr>
        <p:spPr/>
        <p:txBody>
          <a:bodyPr/>
          <a:lstStyle>
            <a:lvl1pPr>
              <a:defRPr/>
            </a:lvl1pPr>
          </a:lstStyle>
          <a:p>
            <a:pPr>
              <a:defRPr/>
            </a:pPr>
            <a:fld id="{CC750E6C-DDB0-4CF1-9867-9234C38F37F5}" type="slidenum">
              <a:rPr lang="en-GB"/>
              <a:pPr>
                <a:defRPr/>
              </a:pPr>
              <a:t>‹#›</a:t>
            </a:fld>
            <a:endParaRPr lang="en-GB" dirty="0"/>
          </a:p>
        </p:txBody>
      </p:sp>
    </p:spTree>
    <p:extLst>
      <p:ext uri="{BB962C8B-B14F-4D97-AF65-F5344CB8AC3E}">
        <p14:creationId xmlns:p14="http://schemas.microsoft.com/office/powerpoint/2010/main" val="110036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r-Latn-C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r-Latn-CS" noProof="0" smtClean="0"/>
              <a:t>Drag picture to placeholder or click icon to add</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317E09-EF77-480E-9A05-99DE14E39582}" type="datetime1">
              <a:rPr lang="x-none"/>
              <a:pPr>
                <a:defRPr/>
              </a:pPr>
              <a:t>12/29/2020</a:t>
            </a:fld>
            <a:endParaRPr lang="en-GB" dirty="0"/>
          </a:p>
        </p:txBody>
      </p:sp>
      <p:sp>
        <p:nvSpPr>
          <p:cNvPr id="6"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7" name="Slide Number Placeholder 5"/>
          <p:cNvSpPr>
            <a:spLocks noGrp="1"/>
          </p:cNvSpPr>
          <p:nvPr>
            <p:ph type="sldNum" sz="quarter" idx="12"/>
          </p:nvPr>
        </p:nvSpPr>
        <p:spPr/>
        <p:txBody>
          <a:bodyPr/>
          <a:lstStyle>
            <a:lvl1pPr>
              <a:defRPr/>
            </a:lvl1pPr>
          </a:lstStyle>
          <a:p>
            <a:pPr>
              <a:defRPr/>
            </a:pPr>
            <a:fld id="{3458F611-A881-44BB-AADC-0E7314668E60}" type="slidenum">
              <a:rPr lang="en-GB"/>
              <a:pPr>
                <a:defRPr/>
              </a:pPr>
              <a:t>‹#›</a:t>
            </a:fld>
            <a:endParaRPr lang="en-GB" dirty="0"/>
          </a:p>
        </p:txBody>
      </p:sp>
    </p:spTree>
    <p:extLst>
      <p:ext uri="{BB962C8B-B14F-4D97-AF65-F5344CB8AC3E}">
        <p14:creationId xmlns:p14="http://schemas.microsoft.com/office/powerpoint/2010/main" val="395642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r-Latn-C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r-Latn-CS" altLang="en-US" smtClean="0"/>
              <a:t>Click to edit Master text styles</a:t>
            </a:r>
          </a:p>
          <a:p>
            <a:pPr lvl="1"/>
            <a:r>
              <a:rPr lang="sr-Latn-CS" altLang="en-US" smtClean="0"/>
              <a:t>Second level</a:t>
            </a:r>
          </a:p>
          <a:p>
            <a:pPr lvl="2"/>
            <a:r>
              <a:rPr lang="sr-Latn-CS" altLang="en-US" smtClean="0"/>
              <a:t>Third level</a:t>
            </a:r>
          </a:p>
          <a:p>
            <a:pPr lvl="3"/>
            <a:r>
              <a:rPr lang="sr-Latn-CS" altLang="en-US" smtClean="0"/>
              <a:t>Fourth level</a:t>
            </a:r>
          </a:p>
          <a:p>
            <a:pPr lvl="4"/>
            <a:r>
              <a:rPr lang="sr-Latn-CS" altLang="en-US" smtClean="0"/>
              <a:t>Fifth level</a:t>
            </a:r>
            <a:endParaRPr lang="en-GB" altLang="en-US" smtClean="0"/>
          </a:p>
        </p:txBody>
      </p:sp>
      <p:sp>
        <p:nvSpPr>
          <p:cNvPr id="4" name="Date Placeholder 3"/>
          <p:cNvSpPr>
            <a:spLocks noGrp="1"/>
          </p:cNvSpPr>
          <p:nvPr>
            <p:ph type="dt" sz="half" idx="2"/>
          </p:nvPr>
        </p:nvSpPr>
        <p:spPr>
          <a:xfrm>
            <a:off x="457200" y="6356350"/>
            <a:ext cx="1377950" cy="365125"/>
          </a:xfrm>
          <a:prstGeom prst="rect">
            <a:avLst/>
          </a:prstGeom>
        </p:spPr>
        <p:txBody>
          <a:bodyPr vert="horz" lIns="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6A05DEC4-AAC1-47D8-95DE-038E91614F10}" type="datetime1">
              <a:rPr lang="x-none"/>
              <a:pPr>
                <a:defRPr/>
              </a:pPr>
              <a:t>12/29/2020</a:t>
            </a:fld>
            <a:endParaRPr lang="en-GB" dirty="0"/>
          </a:p>
        </p:txBody>
      </p:sp>
      <p:sp>
        <p:nvSpPr>
          <p:cNvPr id="5" name="Footer Placeholder 4"/>
          <p:cNvSpPr>
            <a:spLocks noGrp="1"/>
          </p:cNvSpPr>
          <p:nvPr>
            <p:ph type="ftr" sz="quarter" idx="3"/>
          </p:nvPr>
        </p:nvSpPr>
        <p:spPr>
          <a:xfrm>
            <a:off x="1908175" y="6356350"/>
            <a:ext cx="5327650" cy="365125"/>
          </a:xfrm>
          <a:prstGeom prst="rect">
            <a:avLst/>
          </a:prstGeom>
        </p:spPr>
        <p:txBody>
          <a:bodyPr vert="horz" lIns="0" tIns="45720" rIns="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n-GB"/>
              <a:t>Session Title, Place and Date</a:t>
            </a:r>
          </a:p>
        </p:txBody>
      </p:sp>
      <p:sp>
        <p:nvSpPr>
          <p:cNvPr id="6" name="Slide Number Placeholder 5"/>
          <p:cNvSpPr>
            <a:spLocks noGrp="1"/>
          </p:cNvSpPr>
          <p:nvPr>
            <p:ph type="sldNum" sz="quarter" idx="4"/>
          </p:nvPr>
        </p:nvSpPr>
        <p:spPr>
          <a:xfrm>
            <a:off x="7308850" y="6356350"/>
            <a:ext cx="1377950" cy="365125"/>
          </a:xfrm>
          <a:prstGeom prst="rect">
            <a:avLst/>
          </a:prstGeom>
        </p:spPr>
        <p:txBody>
          <a:bodyPr vert="horz" lIns="91440" tIns="45720" rIns="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C9EA19D5-1D8F-4563-88FA-E7F70152053D}"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b="1" kern="1200">
          <a:solidFill>
            <a:srgbClr val="009578"/>
          </a:solidFill>
          <a:latin typeface="Arial"/>
          <a:ea typeface="+mj-ea"/>
          <a:cs typeface="Arial"/>
        </a:defRPr>
      </a:lvl1pPr>
      <a:lvl2pPr algn="ctr" rtl="0" eaLnBrk="0" fontAlgn="base" hangingPunct="0">
        <a:spcBef>
          <a:spcPct val="0"/>
        </a:spcBef>
        <a:spcAft>
          <a:spcPct val="0"/>
        </a:spcAft>
        <a:defRPr sz="4400" b="1">
          <a:solidFill>
            <a:srgbClr val="009578"/>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b="1">
          <a:solidFill>
            <a:srgbClr val="009578"/>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b="1">
          <a:solidFill>
            <a:srgbClr val="009578"/>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b="1">
          <a:solidFill>
            <a:srgbClr val="009578"/>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b="1">
          <a:solidFill>
            <a:srgbClr val="009578"/>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b="1">
          <a:solidFill>
            <a:srgbClr val="009578"/>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b="1">
          <a:solidFill>
            <a:srgbClr val="009578"/>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b="1">
          <a:solidFill>
            <a:srgbClr val="009578"/>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hyperlink" Target="mailto:srna@ucg.ac.me" TargetMode="External"/><Relationship Id="rId2" Type="http://schemas.openxmlformats.org/officeDocument/2006/relationships/hyperlink" Target="http://www.ucg.ac.m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ctrTitle"/>
          </p:nvPr>
        </p:nvSpPr>
        <p:spPr>
          <a:xfrm>
            <a:off x="684213" y="1196975"/>
            <a:ext cx="7772400" cy="1470025"/>
          </a:xfrm>
        </p:spPr>
        <p:txBody>
          <a:bodyPr/>
          <a:lstStyle/>
          <a:p>
            <a:pPr eaLnBrk="1" hangingPunct="1"/>
            <a:r>
              <a:rPr lang="en-US" altLang="en-US" sz="3200" dirty="0" smtClean="0">
                <a:latin typeface="Arial" panose="020B0604020202020204" pitchFamily="34" charset="0"/>
                <a:cs typeface="Arial" panose="020B0604020202020204" pitchFamily="34" charset="0"/>
              </a:rPr>
              <a:t>GUIDELINES FOR INTERNATIONALISATION OF MONTENEGRIN UNIVERSITIES</a:t>
            </a:r>
            <a:r>
              <a:rPr lang="sr-Latn-ME" altLang="en-US" sz="3200" dirty="0" smtClean="0">
                <a:latin typeface="Arial" panose="020B0604020202020204" pitchFamily="34" charset="0"/>
                <a:cs typeface="Arial" panose="020B0604020202020204" pitchFamily="34" charset="0"/>
              </a:rPr>
              <a:t/>
            </a:r>
            <a:br>
              <a:rPr lang="sr-Latn-ME" altLang="en-US" sz="3200" dirty="0" smtClean="0">
                <a:latin typeface="Arial" panose="020B0604020202020204" pitchFamily="34" charset="0"/>
                <a:cs typeface="Arial" panose="020B0604020202020204" pitchFamily="34" charset="0"/>
              </a:rPr>
            </a:br>
            <a:r>
              <a:rPr lang="en-US" sz="1600" dirty="0">
                <a:solidFill>
                  <a:schemeClr val="tx1"/>
                </a:solidFill>
              </a:rPr>
              <a:t>WP1/DEV 1.3</a:t>
            </a:r>
            <a:r>
              <a:rPr lang="en-GB" sz="16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t/>
            </a:r>
            <a:br>
              <a:rPr lang="en-GB" sz="16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altLang="en-US" sz="1600" dirty="0" smtClean="0">
              <a:solidFill>
                <a:schemeClr val="tx1"/>
              </a:solidFill>
              <a:latin typeface="Arial" panose="020B0604020202020204" pitchFamily="34" charset="0"/>
              <a:cs typeface="Arial" panose="020B0604020202020204" pitchFamily="34" charset="0"/>
            </a:endParaRPr>
          </a:p>
        </p:txBody>
      </p:sp>
      <p:sp>
        <p:nvSpPr>
          <p:cNvPr id="4099" name="Subtitle 2"/>
          <p:cNvSpPr>
            <a:spLocks noGrp="1"/>
          </p:cNvSpPr>
          <p:nvPr>
            <p:ph type="subTitle" idx="1"/>
          </p:nvPr>
        </p:nvSpPr>
        <p:spPr>
          <a:xfrm>
            <a:off x="1299369" y="2996952"/>
            <a:ext cx="6400800" cy="1201738"/>
          </a:xfrm>
        </p:spPr>
        <p:txBody>
          <a:bodyPr/>
          <a:lstStyle/>
          <a:p>
            <a:pPr eaLnBrk="1" hangingPunct="1"/>
            <a:r>
              <a:rPr lang="sr-Latn-ME" altLang="en-US" sz="2000" dirty="0" smtClean="0">
                <a:solidFill>
                  <a:srgbClr val="002060"/>
                </a:solidFill>
              </a:rPr>
              <a:t>Srna Sudar</a:t>
            </a:r>
            <a:endParaRPr lang="en-GB" altLang="en-US" sz="2000" dirty="0" smtClean="0">
              <a:solidFill>
                <a:srgbClr val="002060"/>
              </a:solidFill>
            </a:endParaRPr>
          </a:p>
          <a:p>
            <a:pPr eaLnBrk="1" hangingPunct="1"/>
            <a:r>
              <a:rPr lang="en-GB" altLang="en-US" sz="2000" dirty="0" smtClean="0">
                <a:solidFill>
                  <a:srgbClr val="002060"/>
                </a:solidFill>
              </a:rPr>
              <a:t>University of Montenegro</a:t>
            </a:r>
          </a:p>
        </p:txBody>
      </p:sp>
      <p:pic>
        <p:nvPicPr>
          <p:cNvPr id="410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0200" y="4005263"/>
            <a:ext cx="719138"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7"/>
          <p:cNvSpPr txBox="1">
            <a:spLocks noChangeArrowheads="1"/>
          </p:cNvSpPr>
          <p:nvPr/>
        </p:nvSpPr>
        <p:spPr bwMode="auto">
          <a:xfrm>
            <a:off x="1935163" y="5373688"/>
            <a:ext cx="5278437"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900" i="1">
                <a:latin typeface="Cambria" panose="02040503050406030204" pitchFamily="18" charset="0"/>
                <a:ea typeface="Cambria" panose="02040503050406030204" pitchFamily="18" charset="0"/>
                <a:cs typeface="Cambria" panose="02040503050406030204" pitchFamily="18" charset="0"/>
              </a:rPr>
              <a:t>This project has been funded with support from the European Commission. This presentation reflects the views only of the author, and the Commission cannot be held responsible for any use which may be made of the information contained therein.</a:t>
            </a:r>
          </a:p>
        </p:txBody>
      </p:sp>
      <p:sp>
        <p:nvSpPr>
          <p:cNvPr id="9" name="Footer Placeholder 8"/>
          <p:cNvSpPr>
            <a:spLocks noGrp="1"/>
          </p:cNvSpPr>
          <p:nvPr>
            <p:ph type="ftr" sz="quarter" idx="11"/>
          </p:nvPr>
        </p:nvSpPr>
        <p:spPr/>
        <p:txBody>
          <a:bodyPr/>
          <a:lstStyle/>
          <a:p>
            <a:pPr>
              <a:defRPr/>
            </a:pPr>
            <a:r>
              <a:rPr lang="en-US" dirty="0"/>
              <a:t>Project partners online meeting</a:t>
            </a:r>
          </a:p>
          <a:p>
            <a:pPr>
              <a:defRPr/>
            </a:pPr>
            <a:r>
              <a:rPr lang="en-US" dirty="0"/>
              <a:t>9 November 2020</a:t>
            </a:r>
          </a:p>
        </p:txBody>
      </p:sp>
      <p:sp>
        <p:nvSpPr>
          <p:cNvPr id="10" name="Slide Number Placeholder 9"/>
          <p:cNvSpPr>
            <a:spLocks noGrp="1"/>
          </p:cNvSpPr>
          <p:nvPr>
            <p:ph type="sldNum" sz="quarter" idx="12"/>
          </p:nvPr>
        </p:nvSpPr>
        <p:spPr/>
        <p:txBody>
          <a:bodyPr/>
          <a:lstStyle/>
          <a:p>
            <a:pPr>
              <a:defRPr/>
            </a:pPr>
            <a:fld id="{72C6E17D-77BD-4607-81A9-DF91E43B3A8E}" type="slidenum">
              <a:rPr lang="en-GB"/>
              <a:pPr>
                <a:defRPr/>
              </a:pPr>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a:t>Project partners online meeting</a:t>
            </a:r>
          </a:p>
          <a:p>
            <a:pPr>
              <a:defRPr/>
            </a:pPr>
            <a:r>
              <a:rPr lang="en-US" dirty="0"/>
              <a:t>9 November 2020</a:t>
            </a:r>
          </a:p>
        </p:txBody>
      </p:sp>
      <p:sp>
        <p:nvSpPr>
          <p:cNvPr id="6" name="Slide Number Placeholder 5"/>
          <p:cNvSpPr>
            <a:spLocks noGrp="1"/>
          </p:cNvSpPr>
          <p:nvPr>
            <p:ph type="sldNum" sz="quarter" idx="12"/>
          </p:nvPr>
        </p:nvSpPr>
        <p:spPr/>
        <p:txBody>
          <a:bodyPr/>
          <a:lstStyle/>
          <a:p>
            <a:pPr>
              <a:defRPr/>
            </a:pPr>
            <a:fld id="{F64F2631-F67F-45BD-88B7-CA63A9CE1E8C}" type="slidenum">
              <a:rPr lang="en-GB"/>
              <a:pPr>
                <a:defRPr/>
              </a:pPr>
              <a:t>10</a:t>
            </a:fld>
            <a:endParaRPr lang="en-GB"/>
          </a:p>
        </p:txBody>
      </p:sp>
      <p:sp>
        <p:nvSpPr>
          <p:cNvPr id="2" name="Rectangle 1"/>
          <p:cNvSpPr/>
          <p:nvPr/>
        </p:nvSpPr>
        <p:spPr>
          <a:xfrm>
            <a:off x="1772364" y="2180768"/>
            <a:ext cx="5842049" cy="646331"/>
          </a:xfrm>
          <a:prstGeom prst="rect">
            <a:avLst/>
          </a:prstGeom>
        </p:spPr>
        <p:txBody>
          <a:bodyPr wrap="none">
            <a:spAutoFit/>
          </a:bodyPr>
          <a:lstStyle/>
          <a:p>
            <a:r>
              <a:rPr lang="sr-Latn-ME" sz="3600" b="1" dirty="0" smtClean="0">
                <a:solidFill>
                  <a:srgbClr val="003399"/>
                </a:solidFill>
                <a:latin typeface="+mn-lt"/>
              </a:rPr>
              <a:t>Thank you for your attention!</a:t>
            </a:r>
            <a:endParaRPr lang="en-GB" sz="3600" dirty="0">
              <a:latin typeface="+mn-lt"/>
            </a:endParaRPr>
          </a:p>
        </p:txBody>
      </p:sp>
      <p:sp>
        <p:nvSpPr>
          <p:cNvPr id="11" name="TextBox 10"/>
          <p:cNvSpPr txBox="1"/>
          <p:nvPr/>
        </p:nvSpPr>
        <p:spPr>
          <a:xfrm>
            <a:off x="3131840" y="3429000"/>
            <a:ext cx="3123099" cy="1723549"/>
          </a:xfrm>
          <a:prstGeom prst="rect">
            <a:avLst/>
          </a:prstGeom>
          <a:noFill/>
        </p:spPr>
        <p:txBody>
          <a:bodyPr wrap="none" rtlCol="0">
            <a:spAutoFit/>
          </a:bodyPr>
          <a:lstStyle/>
          <a:p>
            <a:pPr algn="ctr"/>
            <a:r>
              <a:rPr lang="sr-Latn-ME" sz="1600" b="1" dirty="0">
                <a:solidFill>
                  <a:srgbClr val="1F497D">
                    <a:lumMod val="75000"/>
                  </a:srgbClr>
                </a:solidFill>
                <a:latin typeface="Calibri" panose="020F0502020204030204" pitchFamily="34" charset="0"/>
                <a:ea typeface="Cambria" panose="02040503050406030204" pitchFamily="18" charset="0"/>
                <a:cs typeface="Calibri" panose="020F0502020204030204" pitchFamily="34" charset="0"/>
              </a:rPr>
              <a:t>Contact details:</a:t>
            </a:r>
          </a:p>
          <a:p>
            <a:pPr algn="ctr"/>
            <a:endParaRPr lang="sr-Latn-ME" sz="1200" b="1" dirty="0">
              <a:solidFill>
                <a:srgbClr val="1F497D">
                  <a:lumMod val="75000"/>
                </a:srgbClr>
              </a:solidFill>
              <a:latin typeface="Calibri" panose="020F0502020204030204" pitchFamily="34" charset="0"/>
              <a:ea typeface="Cambria" panose="02040503050406030204" pitchFamily="18" charset="0"/>
              <a:cs typeface="Calibri" panose="020F0502020204030204" pitchFamily="34" charset="0"/>
            </a:endParaRPr>
          </a:p>
          <a:p>
            <a:pPr algn="ctr"/>
            <a:r>
              <a:rPr lang="sr-Latn-ME" b="1" dirty="0">
                <a:solidFill>
                  <a:srgbClr val="1F497D">
                    <a:lumMod val="75000"/>
                  </a:srgbClr>
                </a:solidFill>
                <a:latin typeface="Calibri" panose="020F0502020204030204" pitchFamily="34" charset="0"/>
                <a:ea typeface="Cambria" panose="02040503050406030204" pitchFamily="18" charset="0"/>
                <a:cs typeface="Calibri" panose="020F0502020204030204" pitchFamily="34" charset="0"/>
              </a:rPr>
              <a:t>UNIVERSITY OF MONTENEGRO</a:t>
            </a:r>
          </a:p>
          <a:p>
            <a:pPr algn="ctr"/>
            <a:r>
              <a:rPr lang="sr-Latn-ME" sz="1200" b="1" dirty="0">
                <a:solidFill>
                  <a:srgbClr val="1F497D">
                    <a:lumMod val="75000"/>
                  </a:srgbClr>
                </a:solidFill>
                <a:latin typeface="Calibri" panose="020F0502020204030204" pitchFamily="34" charset="0"/>
                <a:ea typeface="Cambria" panose="02040503050406030204" pitchFamily="18" charset="0"/>
                <a:cs typeface="Calibri" panose="020F0502020204030204" pitchFamily="34" charset="0"/>
              </a:rPr>
              <a:t>Cetinjska 2, 81000 Podgorica, Montenegro</a:t>
            </a:r>
          </a:p>
          <a:p>
            <a:pPr marL="285750" indent="-285750" algn="ctr">
              <a:buFont typeface="Webdings"/>
              <a:buChar char="ü"/>
            </a:pPr>
            <a:r>
              <a:rPr lang="sr-Latn-ME" sz="1200" b="1" dirty="0">
                <a:solidFill>
                  <a:srgbClr val="1F497D">
                    <a:lumMod val="75000"/>
                  </a:srgbClr>
                </a:solidFill>
                <a:latin typeface="Calibri" panose="020F0502020204030204" pitchFamily="34" charset="0"/>
                <a:ea typeface="Cambria" panose="02040503050406030204" pitchFamily="18" charset="0"/>
                <a:cs typeface="Calibri" panose="020F0502020204030204" pitchFamily="34" charset="0"/>
                <a:sym typeface="Webdings"/>
                <a:hlinkClick r:id="rId2"/>
              </a:rPr>
              <a:t>www.ucg.ac.me</a:t>
            </a:r>
            <a:r>
              <a:rPr lang="sr-Latn-ME" sz="1200" b="1" dirty="0">
                <a:solidFill>
                  <a:srgbClr val="1F497D">
                    <a:lumMod val="75000"/>
                  </a:srgbClr>
                </a:solidFill>
                <a:latin typeface="Calibri" panose="020F0502020204030204" pitchFamily="34" charset="0"/>
                <a:ea typeface="Cambria" panose="02040503050406030204" pitchFamily="18" charset="0"/>
                <a:cs typeface="Calibri" panose="020F0502020204030204" pitchFamily="34" charset="0"/>
                <a:sym typeface="Webdings"/>
              </a:rPr>
              <a:t> </a:t>
            </a:r>
          </a:p>
          <a:p>
            <a:pPr marL="285750" indent="-285750" algn="ctr">
              <a:buFont typeface="Wingdings" pitchFamily="2" charset="2"/>
              <a:buChar char="*"/>
            </a:pPr>
            <a:r>
              <a:rPr lang="sr-Latn-ME" sz="1200" b="1" dirty="0" smtClean="0">
                <a:solidFill>
                  <a:srgbClr val="1F497D">
                    <a:lumMod val="75000"/>
                  </a:srgbClr>
                </a:solidFill>
                <a:latin typeface="Calibri" panose="020F0502020204030204" pitchFamily="34" charset="0"/>
                <a:ea typeface="Cambria" panose="02040503050406030204" pitchFamily="18" charset="0"/>
                <a:cs typeface="Calibri" panose="020F0502020204030204" pitchFamily="34" charset="0"/>
                <a:sym typeface="Wingdings"/>
                <a:hlinkClick r:id="rId3"/>
              </a:rPr>
              <a:t>srna@ucg.ac.me</a:t>
            </a:r>
            <a:r>
              <a:rPr lang="sr-Latn-ME" sz="1200" b="1" dirty="0" smtClean="0">
                <a:solidFill>
                  <a:srgbClr val="1F497D">
                    <a:lumMod val="75000"/>
                  </a:srgbClr>
                </a:solidFill>
                <a:latin typeface="Calibri" panose="020F0502020204030204" pitchFamily="34" charset="0"/>
                <a:ea typeface="Cambria" panose="02040503050406030204" pitchFamily="18" charset="0"/>
                <a:cs typeface="Calibri" panose="020F0502020204030204" pitchFamily="34" charset="0"/>
                <a:sym typeface="Wingdings"/>
              </a:rPr>
              <a:t> </a:t>
            </a:r>
            <a:endParaRPr lang="sr-Latn-ME" sz="1200" b="1" dirty="0">
              <a:solidFill>
                <a:srgbClr val="1F497D">
                  <a:lumMod val="75000"/>
                </a:srgbClr>
              </a:solidFill>
              <a:latin typeface="Calibri" panose="020F0502020204030204" pitchFamily="34" charset="0"/>
              <a:ea typeface="Cambria" panose="02040503050406030204" pitchFamily="18" charset="0"/>
              <a:cs typeface="Calibri" panose="020F0502020204030204" pitchFamily="34" charset="0"/>
              <a:sym typeface="Wingdings"/>
            </a:endParaRPr>
          </a:p>
          <a:p>
            <a:pPr algn="ctr"/>
            <a:r>
              <a:rPr lang="sr-Latn-ME" sz="1200" b="1" dirty="0">
                <a:solidFill>
                  <a:srgbClr val="1F497D">
                    <a:lumMod val="75000"/>
                  </a:srgbClr>
                </a:solidFill>
                <a:latin typeface="Calibri" panose="020F0502020204030204" pitchFamily="34" charset="0"/>
                <a:ea typeface="Cambria" panose="02040503050406030204" pitchFamily="18" charset="0"/>
                <a:cs typeface="Calibri" panose="020F0502020204030204" pitchFamily="34" charset="0"/>
                <a:sym typeface="Wingdings"/>
              </a:rPr>
              <a:t> +382 (0)20 414 </a:t>
            </a:r>
            <a:r>
              <a:rPr lang="sr-Latn-ME" sz="1200" b="1" dirty="0" smtClean="0">
                <a:solidFill>
                  <a:srgbClr val="1F497D">
                    <a:lumMod val="75000"/>
                  </a:srgbClr>
                </a:solidFill>
                <a:latin typeface="Calibri" panose="020F0502020204030204" pitchFamily="34" charset="0"/>
                <a:ea typeface="Cambria" panose="02040503050406030204" pitchFamily="18" charset="0"/>
                <a:cs typeface="Calibri" panose="020F0502020204030204" pitchFamily="34" charset="0"/>
                <a:sym typeface="Wingdings"/>
              </a:rPr>
              <a:t>204</a:t>
            </a:r>
            <a:endParaRPr lang="sr-Latn-ME" sz="1200" b="1" dirty="0">
              <a:solidFill>
                <a:srgbClr val="1F497D">
                  <a:lumMod val="75000"/>
                </a:srgbClr>
              </a:solidFill>
              <a:latin typeface="Calibri" panose="020F0502020204030204" pitchFamily="34" charset="0"/>
              <a:ea typeface="Cambria" panose="02040503050406030204" pitchFamily="18" charset="0"/>
              <a:cs typeface="Calibri" panose="020F0502020204030204" pitchFamily="34" charset="0"/>
            </a:endParaRPr>
          </a:p>
          <a:p>
            <a:pPr algn="ctr"/>
            <a:endParaRPr lang="en-US" sz="1200" b="1" dirty="0">
              <a:solidFill>
                <a:srgbClr val="1F497D">
                  <a:lumMod val="75000"/>
                </a:srgbClr>
              </a:solidFill>
              <a:latin typeface="Cambria" panose="02040503050406030204" pitchFamily="18" charset="0"/>
              <a:ea typeface="Cambria" panose="020405030504060302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16632"/>
            <a:ext cx="8229600" cy="1143000"/>
          </a:xfrm>
        </p:spPr>
        <p:txBody>
          <a:bodyPr/>
          <a:lstStyle/>
          <a:p>
            <a:pPr algn="l" eaLnBrk="1" hangingPunct="1"/>
            <a:r>
              <a:rPr lang="en-GB" altLang="en-US" sz="3600" dirty="0" smtClean="0">
                <a:latin typeface="Arial" panose="020B0604020202020204" pitchFamily="34" charset="0"/>
                <a:cs typeface="Arial" panose="020B0604020202020204" pitchFamily="34" charset="0"/>
              </a:rPr>
              <a:t>CONTENT</a:t>
            </a:r>
          </a:p>
        </p:txBody>
      </p:sp>
      <p:sp>
        <p:nvSpPr>
          <p:cNvPr id="5" name="Footer Placeholder 4"/>
          <p:cNvSpPr>
            <a:spLocks noGrp="1"/>
          </p:cNvSpPr>
          <p:nvPr>
            <p:ph type="ftr" sz="quarter" idx="11"/>
          </p:nvPr>
        </p:nvSpPr>
        <p:spPr/>
        <p:txBody>
          <a:bodyPr/>
          <a:lstStyle/>
          <a:p>
            <a:pPr>
              <a:defRPr/>
            </a:pPr>
            <a:r>
              <a:rPr lang="en-US" dirty="0"/>
              <a:t>Project partners online meeting</a:t>
            </a:r>
          </a:p>
          <a:p>
            <a:pPr>
              <a:defRPr/>
            </a:pPr>
            <a:r>
              <a:rPr lang="en-US" dirty="0"/>
              <a:t>9 November 2020</a:t>
            </a:r>
          </a:p>
        </p:txBody>
      </p:sp>
      <p:sp>
        <p:nvSpPr>
          <p:cNvPr id="6" name="Slide Number Placeholder 5"/>
          <p:cNvSpPr>
            <a:spLocks noGrp="1"/>
          </p:cNvSpPr>
          <p:nvPr>
            <p:ph type="sldNum" sz="quarter" idx="12"/>
          </p:nvPr>
        </p:nvSpPr>
        <p:spPr/>
        <p:txBody>
          <a:bodyPr/>
          <a:lstStyle/>
          <a:p>
            <a:pPr>
              <a:defRPr/>
            </a:pPr>
            <a:fld id="{C2B8CE35-7787-4DF4-B306-D1A556FFC8E0}" type="slidenum">
              <a:rPr lang="en-GB"/>
              <a:pPr>
                <a:defRPr/>
              </a:pPr>
              <a:t>2</a:t>
            </a:fld>
            <a:endParaRPr lang="en-GB"/>
          </a:p>
        </p:txBody>
      </p:sp>
      <p:sp>
        <p:nvSpPr>
          <p:cNvPr id="8" name="TextBox 7"/>
          <p:cNvSpPr txBox="1"/>
          <p:nvPr/>
        </p:nvSpPr>
        <p:spPr>
          <a:xfrm>
            <a:off x="611561" y="1801847"/>
            <a:ext cx="8208911"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Introduction</a:t>
            </a:r>
            <a:endParaRPr lang="sr-Latn-ME" dirty="0" smtClean="0"/>
          </a:p>
          <a:p>
            <a:endParaRPr lang="en-US" dirty="0" smtClean="0"/>
          </a:p>
          <a:p>
            <a:pPr marL="285750" indent="-285750">
              <a:buFont typeface="Arial" panose="020B0604020202020204" pitchFamily="34" charset="0"/>
              <a:buChar char="•"/>
            </a:pPr>
            <a:r>
              <a:rPr lang="en-US" dirty="0" smtClean="0"/>
              <a:t>M</a:t>
            </a:r>
            <a:r>
              <a:rPr lang="sr-Latn-ME" dirty="0" smtClean="0"/>
              <a:t>ulti-dimensionality and instruments of internationalisation strategy</a:t>
            </a:r>
          </a:p>
          <a:p>
            <a:pPr marL="285750" indent="-285750">
              <a:buFont typeface="Arial" panose="020B0604020202020204" pitchFamily="34" charset="0"/>
              <a:buChar char="•"/>
            </a:pPr>
            <a:endParaRPr lang="sr-Latn-ME" dirty="0"/>
          </a:p>
          <a:p>
            <a:pPr marL="285750" indent="-285750">
              <a:buFont typeface="Arial" panose="020B0604020202020204" pitchFamily="34" charset="0"/>
              <a:buChar char="•"/>
            </a:pPr>
            <a:r>
              <a:rPr lang="sr-Latn-ME" dirty="0" smtClean="0"/>
              <a:t>Key Performance Indicators of HEIs internationalisation</a:t>
            </a:r>
            <a:endParaRPr lang="sr-Latn-ME" dirty="0"/>
          </a:p>
          <a:p>
            <a:pPr marL="285750" indent="-285750">
              <a:buFont typeface="Arial" panose="020B0604020202020204" pitchFamily="34" charset="0"/>
              <a:buChar char="•"/>
            </a:pPr>
            <a:endParaRPr lang="sr-Latn-ME" dirty="0"/>
          </a:p>
          <a:p>
            <a:pPr marL="285750" indent="-285750">
              <a:buFont typeface="Arial" panose="020B0604020202020204" pitchFamily="34" charset="0"/>
              <a:buChar char="•"/>
            </a:pPr>
            <a:r>
              <a:rPr lang="sr-Latn-ME" dirty="0" smtClean="0"/>
              <a:t>Montenegrin context</a:t>
            </a:r>
          </a:p>
          <a:p>
            <a:pPr marL="285750" indent="-285750">
              <a:buFont typeface="Arial" panose="020B0604020202020204" pitchFamily="34" charset="0"/>
              <a:buChar char="•"/>
            </a:pPr>
            <a:endParaRPr lang="sr-Latn-ME" dirty="0"/>
          </a:p>
          <a:p>
            <a:pPr marL="285750" indent="-285750">
              <a:buFont typeface="Arial" panose="020B0604020202020204" pitchFamily="34" charset="0"/>
              <a:buChar char="•"/>
            </a:pPr>
            <a:r>
              <a:rPr lang="sr-Latn-ME" dirty="0" smtClean="0"/>
              <a:t>Conclusions</a:t>
            </a:r>
          </a:p>
          <a:p>
            <a:pPr marL="285750" indent="-285750">
              <a:buFont typeface="Arial" panose="020B0604020202020204" pitchFamily="34" charset="0"/>
              <a:buChar char="•"/>
            </a:pPr>
            <a:endParaRPr lang="en-US" dirty="0" smtClean="0">
              <a:solidFill>
                <a:srgbClr val="000099"/>
              </a:solidFill>
            </a:endParaRPr>
          </a:p>
          <a:p>
            <a:pPr marL="285750" indent="-285750">
              <a:buFont typeface="Arial" panose="020B0604020202020204" pitchFamily="34" charset="0"/>
              <a:buChar cha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44624"/>
            <a:ext cx="8229600" cy="1143000"/>
          </a:xfrm>
        </p:spPr>
        <p:txBody>
          <a:bodyPr/>
          <a:lstStyle/>
          <a:p>
            <a:pPr algn="l" eaLnBrk="1" hangingPunct="1"/>
            <a:r>
              <a:rPr lang="en-GB" altLang="en-US" sz="3600" dirty="0" smtClean="0">
                <a:latin typeface="Arial" panose="020B0604020202020204" pitchFamily="34" charset="0"/>
                <a:cs typeface="Arial" panose="020B0604020202020204" pitchFamily="34" charset="0"/>
              </a:rPr>
              <a:t>INTRODUCTION</a:t>
            </a:r>
          </a:p>
        </p:txBody>
      </p:sp>
      <p:sp>
        <p:nvSpPr>
          <p:cNvPr id="5" name="Footer Placeholder 4"/>
          <p:cNvSpPr>
            <a:spLocks noGrp="1"/>
          </p:cNvSpPr>
          <p:nvPr>
            <p:ph type="ftr" sz="quarter" idx="11"/>
          </p:nvPr>
        </p:nvSpPr>
        <p:spPr/>
        <p:txBody>
          <a:bodyPr/>
          <a:lstStyle/>
          <a:p>
            <a:pPr>
              <a:defRPr/>
            </a:pPr>
            <a:r>
              <a:rPr lang="en-US" dirty="0"/>
              <a:t>Project partners online meeting</a:t>
            </a:r>
          </a:p>
          <a:p>
            <a:pPr>
              <a:defRPr/>
            </a:pPr>
            <a:r>
              <a:rPr lang="en-US" dirty="0"/>
              <a:t>9 November 2020</a:t>
            </a:r>
          </a:p>
        </p:txBody>
      </p:sp>
      <p:sp>
        <p:nvSpPr>
          <p:cNvPr id="6" name="Slide Number Placeholder 5"/>
          <p:cNvSpPr>
            <a:spLocks noGrp="1"/>
          </p:cNvSpPr>
          <p:nvPr>
            <p:ph type="sldNum" sz="quarter" idx="12"/>
          </p:nvPr>
        </p:nvSpPr>
        <p:spPr/>
        <p:txBody>
          <a:bodyPr/>
          <a:lstStyle/>
          <a:p>
            <a:pPr>
              <a:defRPr/>
            </a:pPr>
            <a:fld id="{C2B8CE35-7787-4DF4-B306-D1A556FFC8E0}" type="slidenum">
              <a:rPr lang="en-GB"/>
              <a:pPr>
                <a:defRPr/>
              </a:pPr>
              <a:t>3</a:t>
            </a:fld>
            <a:endParaRPr lang="en-GB"/>
          </a:p>
        </p:txBody>
      </p:sp>
      <p:sp>
        <p:nvSpPr>
          <p:cNvPr id="7" name="TextBox 6"/>
          <p:cNvSpPr txBox="1"/>
          <p:nvPr/>
        </p:nvSpPr>
        <p:spPr>
          <a:xfrm>
            <a:off x="470979" y="1196752"/>
            <a:ext cx="8215821" cy="1384995"/>
          </a:xfrm>
          <a:prstGeom prst="rect">
            <a:avLst/>
          </a:prstGeom>
          <a:noFill/>
        </p:spPr>
        <p:txBody>
          <a:bodyPr wrap="square" rtlCol="0">
            <a:spAutoFit/>
          </a:bodyPr>
          <a:lstStyle/>
          <a:p>
            <a:r>
              <a:rPr lang="sr-Latn-ME" dirty="0" smtClean="0">
                <a:solidFill>
                  <a:srgbClr val="000099"/>
                </a:solidFill>
              </a:rPr>
              <a:t>Internationalisation and higher education:</a:t>
            </a:r>
          </a:p>
          <a:p>
            <a:endParaRPr lang="sr-Latn-ME" dirty="0" smtClean="0">
              <a:solidFill>
                <a:srgbClr val="000099"/>
              </a:solidFill>
            </a:endParaRPr>
          </a:p>
          <a:p>
            <a:pPr marL="285750" indent="-285750">
              <a:buFont typeface="Arial" panose="020B0604020202020204" pitchFamily="34" charset="0"/>
              <a:buChar char="•"/>
            </a:pPr>
            <a:r>
              <a:rPr lang="sr-Latn-ME" sz="1600" dirty="0" smtClean="0"/>
              <a:t>i</a:t>
            </a:r>
            <a:r>
              <a:rPr lang="en-US" sz="1600" dirty="0" err="1" smtClean="0"/>
              <a:t>ntensified</a:t>
            </a:r>
            <a:r>
              <a:rPr lang="sr-Latn-ME" sz="1600" dirty="0" smtClean="0"/>
              <a:t> </a:t>
            </a:r>
            <a:r>
              <a:rPr lang="en-US" sz="1600" dirty="0" smtClean="0"/>
              <a:t>international </a:t>
            </a:r>
            <a:r>
              <a:rPr lang="en-US" sz="1600" dirty="0"/>
              <a:t>dimension of the higher education </a:t>
            </a:r>
            <a:endParaRPr lang="sr-Latn-ME" sz="1600" dirty="0" smtClean="0"/>
          </a:p>
          <a:p>
            <a:pPr marL="285750" indent="-285750">
              <a:buFont typeface="Arial" panose="020B0604020202020204" pitchFamily="34" charset="0"/>
              <a:buChar char="•"/>
            </a:pPr>
            <a:r>
              <a:rPr lang="en-US" sz="1600" dirty="0" smtClean="0"/>
              <a:t>academic </a:t>
            </a:r>
            <a:r>
              <a:rPr lang="en-US" sz="1600" dirty="0"/>
              <a:t>and socio-cultural integration </a:t>
            </a:r>
            <a:r>
              <a:rPr lang="en-US" sz="1600" dirty="0" smtClean="0"/>
              <a:t>motivations</a:t>
            </a:r>
            <a:endParaRPr lang="sr-Latn-ME" sz="1600" dirty="0" smtClean="0"/>
          </a:p>
          <a:p>
            <a:pPr marL="285750" indent="-285750">
              <a:buFont typeface="Arial" panose="020B0604020202020204" pitchFamily="34" charset="0"/>
              <a:buChar char="•"/>
            </a:pPr>
            <a:r>
              <a:rPr lang="en-US" sz="1600" dirty="0" smtClean="0"/>
              <a:t>driven </a:t>
            </a:r>
            <a:r>
              <a:rPr lang="en-US" sz="1600" dirty="0"/>
              <a:t>by economic and political </a:t>
            </a:r>
            <a:r>
              <a:rPr lang="en-US" sz="1600" dirty="0" smtClean="0"/>
              <a:t>settings</a:t>
            </a:r>
            <a:endParaRPr lang="en-US" sz="1600" dirty="0"/>
          </a:p>
        </p:txBody>
      </p:sp>
      <p:sp>
        <p:nvSpPr>
          <p:cNvPr id="9" name="TextBox 8"/>
          <p:cNvSpPr txBox="1"/>
          <p:nvPr/>
        </p:nvSpPr>
        <p:spPr>
          <a:xfrm>
            <a:off x="2513975" y="2780928"/>
            <a:ext cx="3721696" cy="1077218"/>
          </a:xfrm>
          <a:prstGeom prst="rect">
            <a:avLst/>
          </a:prstGeom>
          <a:noFill/>
        </p:spPr>
        <p:txBody>
          <a:bodyPr wrap="square" rtlCol="0">
            <a:spAutoFit/>
          </a:bodyPr>
          <a:lstStyle/>
          <a:p>
            <a:pPr algn="ctr"/>
            <a:r>
              <a:rPr lang="en-US" sz="1600" dirty="0">
                <a:solidFill>
                  <a:srgbClr val="C00000"/>
                </a:solidFill>
              </a:rPr>
              <a:t>“the process of integrating an international, intercultural or global dimension into the purpose, functions or delivery of tertiary education</a:t>
            </a:r>
            <a:r>
              <a:rPr lang="sr-Latn-ME" sz="1600" dirty="0">
                <a:solidFill>
                  <a:srgbClr val="C00000"/>
                </a:solidFill>
              </a:rPr>
              <a:t>“</a:t>
            </a:r>
          </a:p>
        </p:txBody>
      </p:sp>
      <p:sp>
        <p:nvSpPr>
          <p:cNvPr id="10" name="TextBox 9"/>
          <p:cNvSpPr txBox="1"/>
          <p:nvPr/>
        </p:nvSpPr>
        <p:spPr>
          <a:xfrm>
            <a:off x="470979" y="4221088"/>
            <a:ext cx="7989453" cy="1323439"/>
          </a:xfrm>
          <a:prstGeom prst="rect">
            <a:avLst/>
          </a:prstGeom>
          <a:noFill/>
        </p:spPr>
        <p:txBody>
          <a:bodyPr wrap="square" rtlCol="0">
            <a:spAutoFit/>
          </a:bodyPr>
          <a:lstStyle/>
          <a:p>
            <a:pPr marL="285750" indent="-285750">
              <a:buFont typeface="Arial" panose="020B0604020202020204" pitchFamily="34" charset="0"/>
              <a:buChar char="•"/>
            </a:pPr>
            <a:r>
              <a:rPr lang="sr-Latn-ME" sz="1600" dirty="0"/>
              <a:t>globalisation </a:t>
            </a:r>
            <a:r>
              <a:rPr lang="sr-Latn-ME" sz="1600" dirty="0" smtClean="0"/>
              <a:t>and inter-dependence and connectivity accelerated internationalisation</a:t>
            </a:r>
          </a:p>
          <a:p>
            <a:pPr marL="285750" indent="-285750">
              <a:buFont typeface="Arial" panose="020B0604020202020204" pitchFamily="34" charset="0"/>
              <a:buChar char="•"/>
            </a:pPr>
            <a:r>
              <a:rPr lang="en-US" sz="1600" dirty="0" smtClean="0"/>
              <a:t>higher </a:t>
            </a:r>
            <a:r>
              <a:rPr lang="en-US" sz="1600" dirty="0"/>
              <a:t>education is a public </a:t>
            </a:r>
            <a:r>
              <a:rPr lang="en-US" sz="1600" dirty="0" smtClean="0"/>
              <a:t>good</a:t>
            </a:r>
            <a:endParaRPr lang="sr-Latn-ME" sz="1600" dirty="0" smtClean="0"/>
          </a:p>
          <a:p>
            <a:pPr marL="285750" indent="-285750">
              <a:buFont typeface="Arial" panose="020B0604020202020204" pitchFamily="34" charset="0"/>
              <a:buChar char="•"/>
            </a:pPr>
            <a:r>
              <a:rPr lang="sr-Latn-ME" sz="1600" dirty="0" smtClean="0"/>
              <a:t>drivers - </a:t>
            </a:r>
            <a:r>
              <a:rPr lang="en-US" sz="1600" dirty="0" smtClean="0"/>
              <a:t>European Union</a:t>
            </a:r>
            <a:r>
              <a:rPr lang="sr-Latn-ME" sz="1600" dirty="0"/>
              <a:t> </a:t>
            </a:r>
            <a:r>
              <a:rPr lang="sr-Latn-ME" sz="1600" dirty="0" smtClean="0"/>
              <a:t>accession/</a:t>
            </a:r>
            <a:r>
              <a:rPr lang="en-US" sz="1600" dirty="0" smtClean="0"/>
              <a:t>Bologna</a:t>
            </a:r>
            <a:r>
              <a:rPr lang="sr-Latn-ME" sz="1600" dirty="0" smtClean="0"/>
              <a:t> process/international networks (</a:t>
            </a:r>
            <a:r>
              <a:rPr lang="en-US" sz="1600" dirty="0" smtClean="0"/>
              <a:t>International </a:t>
            </a:r>
            <a:r>
              <a:rPr lang="en-US" sz="1600" dirty="0"/>
              <a:t>Association of Universities (IAU</a:t>
            </a:r>
            <a:r>
              <a:rPr lang="en-US" sz="1600" dirty="0" smtClean="0"/>
              <a:t>)</a:t>
            </a:r>
            <a:r>
              <a:rPr lang="sr-Latn-ME" sz="1600" dirty="0" smtClean="0"/>
              <a:t>)</a:t>
            </a:r>
          </a:p>
          <a:p>
            <a:pPr marL="285750" indent="-285750">
              <a:buFont typeface="Arial" panose="020B0604020202020204" pitchFamily="34" charset="0"/>
              <a:buChar char="•"/>
            </a:pPr>
            <a:r>
              <a:rPr lang="en-US" sz="1600" dirty="0"/>
              <a:t>individual approach does not guarantee success in </a:t>
            </a:r>
            <a:r>
              <a:rPr lang="en-US" sz="1600" dirty="0" err="1" smtClean="0"/>
              <a:t>internalisation</a:t>
            </a:r>
            <a:endParaRPr lang="en-US" sz="1600" dirty="0"/>
          </a:p>
        </p:txBody>
      </p:sp>
    </p:spTree>
    <p:extLst>
      <p:ext uri="{BB962C8B-B14F-4D97-AF65-F5344CB8AC3E}">
        <p14:creationId xmlns:p14="http://schemas.microsoft.com/office/powerpoint/2010/main" val="277019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down)">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44624"/>
            <a:ext cx="8229600" cy="1143000"/>
          </a:xfrm>
        </p:spPr>
        <p:txBody>
          <a:bodyPr/>
          <a:lstStyle/>
          <a:p>
            <a:pPr algn="l" eaLnBrk="1" hangingPunct="1"/>
            <a:r>
              <a:rPr lang="en-GB" altLang="en-US" sz="2800" dirty="0" smtClean="0">
                <a:latin typeface="Arial" panose="020B0604020202020204" pitchFamily="34" charset="0"/>
                <a:cs typeface="Arial" panose="020B0604020202020204" pitchFamily="34" charset="0"/>
              </a:rPr>
              <a:t>MULTI-DIMENSIONALITY AND INSTRUMENTS </a:t>
            </a:r>
          </a:p>
        </p:txBody>
      </p:sp>
      <p:sp>
        <p:nvSpPr>
          <p:cNvPr id="5" name="Footer Placeholder 4"/>
          <p:cNvSpPr>
            <a:spLocks noGrp="1"/>
          </p:cNvSpPr>
          <p:nvPr>
            <p:ph type="ftr" sz="quarter" idx="11"/>
          </p:nvPr>
        </p:nvSpPr>
        <p:spPr>
          <a:xfrm>
            <a:off x="1908175" y="6320609"/>
            <a:ext cx="5327650" cy="365125"/>
          </a:xfrm>
        </p:spPr>
        <p:txBody>
          <a:bodyPr/>
          <a:lstStyle/>
          <a:p>
            <a:pPr>
              <a:defRPr/>
            </a:pPr>
            <a:r>
              <a:rPr lang="en-US" dirty="0"/>
              <a:t>Project partners online meeting</a:t>
            </a:r>
          </a:p>
          <a:p>
            <a:pPr>
              <a:defRPr/>
            </a:pPr>
            <a:r>
              <a:rPr lang="en-US" dirty="0"/>
              <a:t>9 November 2020</a:t>
            </a:r>
          </a:p>
        </p:txBody>
      </p:sp>
      <p:sp>
        <p:nvSpPr>
          <p:cNvPr id="6" name="Slide Number Placeholder 5"/>
          <p:cNvSpPr>
            <a:spLocks noGrp="1"/>
          </p:cNvSpPr>
          <p:nvPr>
            <p:ph type="sldNum" sz="quarter" idx="12"/>
          </p:nvPr>
        </p:nvSpPr>
        <p:spPr/>
        <p:txBody>
          <a:bodyPr/>
          <a:lstStyle/>
          <a:p>
            <a:pPr>
              <a:defRPr/>
            </a:pPr>
            <a:fld id="{C2B8CE35-7787-4DF4-B306-D1A556FFC8E0}" type="slidenum">
              <a:rPr lang="en-GB"/>
              <a:pPr>
                <a:defRPr/>
              </a:pPr>
              <a:t>4</a:t>
            </a:fld>
            <a:endParaRPr lang="en-GB"/>
          </a:p>
        </p:txBody>
      </p:sp>
      <p:graphicFrame>
        <p:nvGraphicFramePr>
          <p:cNvPr id="8" name="Diagram 7"/>
          <p:cNvGraphicFramePr/>
          <p:nvPr>
            <p:extLst>
              <p:ext uri="{D42A27DB-BD31-4B8C-83A1-F6EECF244321}">
                <p14:modId xmlns:p14="http://schemas.microsoft.com/office/powerpoint/2010/main" val="1861937953"/>
              </p:ext>
            </p:extLst>
          </p:nvPr>
        </p:nvGraphicFramePr>
        <p:xfrm>
          <a:off x="694317" y="1669240"/>
          <a:ext cx="7755365" cy="4134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rot="20125483">
            <a:off x="6363909" y="2397331"/>
            <a:ext cx="2585245" cy="523220"/>
          </a:xfrm>
          <a:prstGeom prst="rect">
            <a:avLst/>
          </a:prstGeom>
          <a:noFill/>
        </p:spPr>
        <p:txBody>
          <a:bodyPr wrap="square" rtlCol="0">
            <a:spAutoFit/>
          </a:bodyPr>
          <a:lstStyle/>
          <a:p>
            <a:pPr algn="ctr"/>
            <a:r>
              <a:rPr lang="en-GB" sz="2800" dirty="0"/>
              <a:t>“</a:t>
            </a:r>
            <a:r>
              <a:rPr lang="en-GB" sz="2800" b="1" dirty="0"/>
              <a:t>Toolkit</a:t>
            </a:r>
            <a:r>
              <a:rPr lang="en-GB" sz="2800" dirty="0"/>
              <a:t>” </a:t>
            </a:r>
            <a:endParaRPr lang="en-US" sz="2800" dirty="0"/>
          </a:p>
        </p:txBody>
      </p:sp>
      <p:sp>
        <p:nvSpPr>
          <p:cNvPr id="12" name="TextBox 11"/>
          <p:cNvSpPr txBox="1"/>
          <p:nvPr/>
        </p:nvSpPr>
        <p:spPr>
          <a:xfrm>
            <a:off x="457200" y="1052736"/>
            <a:ext cx="7611763" cy="369332"/>
          </a:xfrm>
          <a:prstGeom prst="rect">
            <a:avLst/>
          </a:prstGeom>
          <a:noFill/>
        </p:spPr>
        <p:txBody>
          <a:bodyPr wrap="square" rtlCol="0">
            <a:spAutoFit/>
          </a:bodyPr>
          <a:lstStyle/>
          <a:p>
            <a:r>
              <a:rPr lang="sr-Latn-ME" dirty="0" smtClean="0">
                <a:solidFill>
                  <a:srgbClr val="0000CC"/>
                </a:solidFill>
              </a:rPr>
              <a:t>C</a:t>
            </a:r>
            <a:r>
              <a:rPr lang="en-US" dirty="0" smtClean="0">
                <a:solidFill>
                  <a:srgbClr val="0000CC"/>
                </a:solidFill>
              </a:rPr>
              <a:t>omplexity </a:t>
            </a:r>
            <a:r>
              <a:rPr lang="en-US" dirty="0">
                <a:solidFill>
                  <a:srgbClr val="0000CC"/>
                </a:solidFill>
              </a:rPr>
              <a:t>of the internationalisation </a:t>
            </a:r>
            <a:r>
              <a:rPr lang="en-US" dirty="0" smtClean="0">
                <a:solidFill>
                  <a:srgbClr val="0000CC"/>
                </a:solidFill>
              </a:rPr>
              <a:t>process</a:t>
            </a:r>
            <a:r>
              <a:rPr lang="sr-Latn-ME" dirty="0" smtClean="0">
                <a:solidFill>
                  <a:srgbClr val="0000CC"/>
                </a:solidFill>
              </a:rPr>
              <a:t> and common dimensions:</a:t>
            </a:r>
            <a:r>
              <a:rPr lang="en-US" dirty="0" smtClean="0">
                <a:solidFill>
                  <a:srgbClr val="0000CC"/>
                </a:solidFill>
              </a:rPr>
              <a:t> </a:t>
            </a:r>
            <a:endParaRPr lang="sr-Latn-ME" dirty="0" smtClean="0">
              <a:solidFill>
                <a:srgbClr val="0000CC"/>
              </a:solidFill>
            </a:endParaRPr>
          </a:p>
        </p:txBody>
      </p:sp>
    </p:spTree>
    <p:extLst>
      <p:ext uri="{BB962C8B-B14F-4D97-AF65-F5344CB8AC3E}">
        <p14:creationId xmlns:p14="http://schemas.microsoft.com/office/powerpoint/2010/main" val="169159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80">
                                          <p:stCondLst>
                                            <p:cond delay="0"/>
                                          </p:stCondLst>
                                        </p:cTn>
                                        <p:tgtEl>
                                          <p:spTgt spid="11"/>
                                        </p:tgtEl>
                                      </p:cBhvr>
                                    </p:animEffect>
                                    <p:anim calcmode="lin" valueType="num">
                                      <p:cBhvr>
                                        <p:cTn id="13"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8" dur="26">
                                          <p:stCondLst>
                                            <p:cond delay="650"/>
                                          </p:stCondLst>
                                        </p:cTn>
                                        <p:tgtEl>
                                          <p:spTgt spid="11"/>
                                        </p:tgtEl>
                                      </p:cBhvr>
                                      <p:to x="100000" y="60000"/>
                                    </p:animScale>
                                    <p:animScale>
                                      <p:cBhvr>
                                        <p:cTn id="19" dur="166" decel="50000">
                                          <p:stCondLst>
                                            <p:cond delay="676"/>
                                          </p:stCondLst>
                                        </p:cTn>
                                        <p:tgtEl>
                                          <p:spTgt spid="11"/>
                                        </p:tgtEl>
                                      </p:cBhvr>
                                      <p:to x="100000" y="100000"/>
                                    </p:animScale>
                                    <p:animScale>
                                      <p:cBhvr>
                                        <p:cTn id="20" dur="26">
                                          <p:stCondLst>
                                            <p:cond delay="1312"/>
                                          </p:stCondLst>
                                        </p:cTn>
                                        <p:tgtEl>
                                          <p:spTgt spid="11"/>
                                        </p:tgtEl>
                                      </p:cBhvr>
                                      <p:to x="100000" y="80000"/>
                                    </p:animScale>
                                    <p:animScale>
                                      <p:cBhvr>
                                        <p:cTn id="21" dur="166" decel="50000">
                                          <p:stCondLst>
                                            <p:cond delay="1338"/>
                                          </p:stCondLst>
                                        </p:cTn>
                                        <p:tgtEl>
                                          <p:spTgt spid="11"/>
                                        </p:tgtEl>
                                      </p:cBhvr>
                                      <p:to x="100000" y="100000"/>
                                    </p:animScale>
                                    <p:animScale>
                                      <p:cBhvr>
                                        <p:cTn id="22" dur="26">
                                          <p:stCondLst>
                                            <p:cond delay="1642"/>
                                          </p:stCondLst>
                                        </p:cTn>
                                        <p:tgtEl>
                                          <p:spTgt spid="11"/>
                                        </p:tgtEl>
                                      </p:cBhvr>
                                      <p:to x="100000" y="90000"/>
                                    </p:animScale>
                                    <p:animScale>
                                      <p:cBhvr>
                                        <p:cTn id="23" dur="166" decel="50000">
                                          <p:stCondLst>
                                            <p:cond delay="1668"/>
                                          </p:stCondLst>
                                        </p:cTn>
                                        <p:tgtEl>
                                          <p:spTgt spid="11"/>
                                        </p:tgtEl>
                                      </p:cBhvr>
                                      <p:to x="100000" y="100000"/>
                                    </p:animScale>
                                    <p:animScale>
                                      <p:cBhvr>
                                        <p:cTn id="24" dur="26">
                                          <p:stCondLst>
                                            <p:cond delay="1808"/>
                                          </p:stCondLst>
                                        </p:cTn>
                                        <p:tgtEl>
                                          <p:spTgt spid="11"/>
                                        </p:tgtEl>
                                      </p:cBhvr>
                                      <p:to x="100000" y="95000"/>
                                    </p:animScale>
                                    <p:animScale>
                                      <p:cBhvr>
                                        <p:cTn id="25"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44624"/>
            <a:ext cx="8229600" cy="1143000"/>
          </a:xfrm>
        </p:spPr>
        <p:txBody>
          <a:bodyPr/>
          <a:lstStyle/>
          <a:p>
            <a:pPr algn="l" eaLnBrk="1" hangingPunct="1"/>
            <a:r>
              <a:rPr lang="en-GB" altLang="en-US" sz="2800" dirty="0" smtClean="0">
                <a:latin typeface="Arial" panose="020B0604020202020204" pitchFamily="34" charset="0"/>
                <a:cs typeface="Arial" panose="020B0604020202020204" pitchFamily="34" charset="0"/>
              </a:rPr>
              <a:t>MULTI-DIMENSIONALITY AND INSTRUMENTS </a:t>
            </a:r>
          </a:p>
        </p:txBody>
      </p:sp>
      <p:sp>
        <p:nvSpPr>
          <p:cNvPr id="5" name="Footer Placeholder 4"/>
          <p:cNvSpPr>
            <a:spLocks noGrp="1"/>
          </p:cNvSpPr>
          <p:nvPr>
            <p:ph type="ftr" sz="quarter" idx="11"/>
          </p:nvPr>
        </p:nvSpPr>
        <p:spPr>
          <a:xfrm>
            <a:off x="1908175" y="6320609"/>
            <a:ext cx="5327650" cy="365125"/>
          </a:xfrm>
        </p:spPr>
        <p:txBody>
          <a:bodyPr/>
          <a:lstStyle/>
          <a:p>
            <a:pPr>
              <a:defRPr/>
            </a:pPr>
            <a:r>
              <a:rPr lang="en-US" dirty="0"/>
              <a:t>Project partners online meeting</a:t>
            </a:r>
          </a:p>
          <a:p>
            <a:pPr>
              <a:defRPr/>
            </a:pPr>
            <a:r>
              <a:rPr lang="en-US" dirty="0"/>
              <a:t>9 November 2020</a:t>
            </a:r>
          </a:p>
        </p:txBody>
      </p:sp>
      <p:sp>
        <p:nvSpPr>
          <p:cNvPr id="6" name="Slide Number Placeholder 5"/>
          <p:cNvSpPr>
            <a:spLocks noGrp="1"/>
          </p:cNvSpPr>
          <p:nvPr>
            <p:ph type="sldNum" sz="quarter" idx="12"/>
          </p:nvPr>
        </p:nvSpPr>
        <p:spPr/>
        <p:txBody>
          <a:bodyPr/>
          <a:lstStyle/>
          <a:p>
            <a:pPr>
              <a:defRPr/>
            </a:pPr>
            <a:fld id="{C2B8CE35-7787-4DF4-B306-D1A556FFC8E0}" type="slidenum">
              <a:rPr lang="en-GB"/>
              <a:pPr>
                <a:defRPr/>
              </a:pPr>
              <a:t>5</a:t>
            </a:fld>
            <a:endParaRPr lang="en-GB"/>
          </a:p>
        </p:txBody>
      </p:sp>
      <p:sp>
        <p:nvSpPr>
          <p:cNvPr id="9" name="TextBox 8"/>
          <p:cNvSpPr txBox="1"/>
          <p:nvPr/>
        </p:nvSpPr>
        <p:spPr>
          <a:xfrm>
            <a:off x="475781" y="1187624"/>
            <a:ext cx="8272683"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a:t>Proactive approach </a:t>
            </a:r>
            <a:r>
              <a:rPr lang="sr-Latn-ME" sz="1600" dirty="0" smtClean="0"/>
              <a:t>instead of </a:t>
            </a:r>
            <a:r>
              <a:rPr lang="en-US" sz="1600" dirty="0" smtClean="0"/>
              <a:t>traditional cooperation</a:t>
            </a:r>
            <a:endParaRPr lang="sr-Latn-ME" sz="1600" dirty="0" smtClean="0"/>
          </a:p>
          <a:p>
            <a:endParaRPr lang="sr-Latn-ME" sz="1600" dirty="0" smtClean="0"/>
          </a:p>
          <a:p>
            <a:pPr marL="285750" indent="-285750">
              <a:buFont typeface="Arial" panose="020B0604020202020204" pitchFamily="34" charset="0"/>
              <a:buChar char="•"/>
            </a:pPr>
            <a:r>
              <a:rPr lang="sr-Latn-ME" sz="1600" dirty="0" smtClean="0"/>
              <a:t>T</a:t>
            </a:r>
            <a:r>
              <a:rPr lang="en-US" sz="1600" dirty="0" smtClean="0"/>
              <a:t>eaching</a:t>
            </a:r>
            <a:r>
              <a:rPr lang="sr-Latn-ME" sz="1600" dirty="0" smtClean="0"/>
              <a:t>/</a:t>
            </a:r>
            <a:r>
              <a:rPr lang="en-US" sz="1600" dirty="0" smtClean="0"/>
              <a:t>learning </a:t>
            </a:r>
            <a:r>
              <a:rPr lang="sr-Latn-ME" sz="1600" dirty="0" smtClean="0"/>
              <a:t>and </a:t>
            </a:r>
            <a:r>
              <a:rPr lang="en-US" sz="1600" dirty="0" smtClean="0"/>
              <a:t>mobility</a:t>
            </a:r>
            <a:endParaRPr lang="en-US" sz="1600" dirty="0"/>
          </a:p>
        </p:txBody>
      </p:sp>
      <p:sp>
        <p:nvSpPr>
          <p:cNvPr id="10" name="TextBox 9"/>
          <p:cNvSpPr txBox="1"/>
          <p:nvPr/>
        </p:nvSpPr>
        <p:spPr>
          <a:xfrm>
            <a:off x="628182" y="2770204"/>
            <a:ext cx="8120282" cy="646331"/>
          </a:xfrm>
          <a:prstGeom prst="rect">
            <a:avLst/>
          </a:prstGeom>
          <a:noFill/>
        </p:spPr>
        <p:txBody>
          <a:bodyPr wrap="square" rtlCol="0">
            <a:spAutoFit/>
          </a:bodyPr>
          <a:lstStyle/>
          <a:p>
            <a:pPr algn="ctr"/>
            <a:r>
              <a:rPr lang="sr-Latn-ME" b="1" i="1" dirty="0" smtClean="0">
                <a:solidFill>
                  <a:schemeClr val="accent2">
                    <a:lumMod val="75000"/>
                  </a:schemeClr>
                </a:solidFill>
              </a:rPr>
              <a:t>I</a:t>
            </a:r>
            <a:r>
              <a:rPr lang="en-GB" b="1" i="1" dirty="0" smtClean="0">
                <a:solidFill>
                  <a:schemeClr val="accent2">
                    <a:lumMod val="75000"/>
                  </a:schemeClr>
                </a:solidFill>
              </a:rPr>
              <a:t>nternationalisation </a:t>
            </a:r>
            <a:r>
              <a:rPr lang="en-GB" b="1" i="1" dirty="0">
                <a:solidFill>
                  <a:schemeClr val="accent2">
                    <a:lumMod val="75000"/>
                  </a:schemeClr>
                </a:solidFill>
              </a:rPr>
              <a:t>process is recognised as a driving agent </a:t>
            </a:r>
            <a:r>
              <a:rPr lang="en-GB" sz="1600" b="1" i="1" dirty="0">
                <a:solidFill>
                  <a:schemeClr val="accent2">
                    <a:lumMod val="75000"/>
                  </a:schemeClr>
                </a:solidFill>
              </a:rPr>
              <a:t>for</a:t>
            </a:r>
            <a:r>
              <a:rPr lang="en-GB" b="1" i="1" dirty="0">
                <a:solidFill>
                  <a:schemeClr val="accent2">
                    <a:lumMod val="75000"/>
                  </a:schemeClr>
                </a:solidFill>
              </a:rPr>
              <a:t> reinforcing the quality in higher education</a:t>
            </a:r>
            <a:endParaRPr lang="en-US" sz="1400" b="1" i="1" dirty="0">
              <a:solidFill>
                <a:schemeClr val="accent2">
                  <a:lumMod val="75000"/>
                </a:schemeClr>
              </a:solidFill>
            </a:endParaRPr>
          </a:p>
        </p:txBody>
      </p:sp>
      <p:sp>
        <p:nvSpPr>
          <p:cNvPr id="13" name="TextBox 12"/>
          <p:cNvSpPr txBox="1"/>
          <p:nvPr/>
        </p:nvSpPr>
        <p:spPr>
          <a:xfrm>
            <a:off x="475781" y="4178936"/>
            <a:ext cx="9031699" cy="338554"/>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Monitoring</a:t>
            </a:r>
            <a:r>
              <a:rPr lang="sr-Latn-ME" sz="1600" dirty="0" smtClean="0"/>
              <a:t> </a:t>
            </a:r>
            <a:r>
              <a:rPr lang="en-GB" sz="1600" dirty="0" smtClean="0"/>
              <a:t>progress </a:t>
            </a:r>
            <a:r>
              <a:rPr lang="sr-Latn-ME" sz="1600" dirty="0" smtClean="0"/>
              <a:t>requires </a:t>
            </a:r>
            <a:r>
              <a:rPr lang="en-GB" sz="1600" dirty="0" smtClean="0"/>
              <a:t>diverse indicators</a:t>
            </a:r>
            <a:endParaRPr lang="en-US" sz="1600" dirty="0"/>
          </a:p>
        </p:txBody>
      </p:sp>
      <p:sp>
        <p:nvSpPr>
          <p:cNvPr id="14" name="TextBox 13"/>
          <p:cNvSpPr txBox="1"/>
          <p:nvPr/>
        </p:nvSpPr>
        <p:spPr>
          <a:xfrm>
            <a:off x="475781" y="4850322"/>
            <a:ext cx="4762872" cy="338554"/>
          </a:xfrm>
          <a:prstGeom prst="rect">
            <a:avLst/>
          </a:prstGeom>
          <a:noFill/>
        </p:spPr>
        <p:txBody>
          <a:bodyPr wrap="square" rtlCol="0">
            <a:spAutoFit/>
          </a:bodyPr>
          <a:lstStyle/>
          <a:p>
            <a:pPr marL="285750" indent="-285750">
              <a:buFont typeface="Arial" panose="020B0604020202020204" pitchFamily="34" charset="0"/>
              <a:buChar char="•"/>
            </a:pPr>
            <a:r>
              <a:rPr lang="sr-Latn-ME" sz="1600" dirty="0" smtClean="0"/>
              <a:t>Common internationalisation dimensions     </a:t>
            </a:r>
            <a:endParaRPr lang="en-US" sz="1600" dirty="0"/>
          </a:p>
        </p:txBody>
      </p:sp>
      <p:sp>
        <p:nvSpPr>
          <p:cNvPr id="15" name="TextBox 14"/>
          <p:cNvSpPr txBox="1"/>
          <p:nvPr/>
        </p:nvSpPr>
        <p:spPr>
          <a:xfrm>
            <a:off x="5238653" y="4850322"/>
            <a:ext cx="4449270" cy="338554"/>
          </a:xfrm>
          <a:prstGeom prst="rect">
            <a:avLst/>
          </a:prstGeom>
          <a:noFill/>
        </p:spPr>
        <p:txBody>
          <a:bodyPr wrap="square" rtlCol="0">
            <a:spAutoFit/>
          </a:bodyPr>
          <a:lstStyle/>
          <a:p>
            <a:r>
              <a:rPr lang="sr-Latn-ME" sz="1600" dirty="0" smtClean="0">
                <a:solidFill>
                  <a:srgbClr val="6600CC"/>
                </a:solidFill>
              </a:rPr>
              <a:t>Common Key </a:t>
            </a:r>
            <a:r>
              <a:rPr lang="sr-Latn-ME" sz="1600" dirty="0">
                <a:solidFill>
                  <a:srgbClr val="6600CC"/>
                </a:solidFill>
              </a:rPr>
              <a:t>Performance </a:t>
            </a:r>
            <a:r>
              <a:rPr lang="sr-Latn-ME" sz="1600" dirty="0" smtClean="0">
                <a:solidFill>
                  <a:srgbClr val="6600CC"/>
                </a:solidFill>
              </a:rPr>
              <a:t>Indicators (KPIs) </a:t>
            </a:r>
            <a:endParaRPr lang="en-US" sz="1600" dirty="0">
              <a:solidFill>
                <a:srgbClr val="6600CC"/>
              </a:solidFill>
            </a:endParaRPr>
          </a:p>
        </p:txBody>
      </p:sp>
      <p:sp>
        <p:nvSpPr>
          <p:cNvPr id="16" name="Right Arrow 15"/>
          <p:cNvSpPr/>
          <p:nvPr/>
        </p:nvSpPr>
        <p:spPr>
          <a:xfrm>
            <a:off x="4688323" y="4927266"/>
            <a:ext cx="257433" cy="184666"/>
          </a:xfrm>
          <a:prstGeom prst="rightArrow">
            <a:avLst/>
          </a:prstGeom>
          <a:solidFill>
            <a:srgbClr val="FFCC66"/>
          </a:solidFill>
          <a:ln>
            <a:solidFill>
              <a:srgbClr val="FF99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solidFill>
                <a:schemeClr val="accent6">
                  <a:lumMod val="75000"/>
                </a:schemeClr>
              </a:solidFill>
            </a:endParaRPr>
          </a:p>
        </p:txBody>
      </p:sp>
    </p:spTree>
    <p:extLst>
      <p:ext uri="{BB962C8B-B14F-4D97-AF65-F5344CB8AC3E}">
        <p14:creationId xmlns:p14="http://schemas.microsoft.com/office/powerpoint/2010/main" val="662479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44624"/>
            <a:ext cx="8229600" cy="1143000"/>
          </a:xfrm>
        </p:spPr>
        <p:txBody>
          <a:bodyPr/>
          <a:lstStyle/>
          <a:p>
            <a:pPr algn="l" eaLnBrk="1" hangingPunct="1"/>
            <a:r>
              <a:rPr lang="en-GB" altLang="en-US" sz="2800" dirty="0" smtClean="0">
                <a:latin typeface="Arial" panose="020B0604020202020204" pitchFamily="34" charset="0"/>
                <a:cs typeface="Arial" panose="020B0604020202020204" pitchFamily="34" charset="0"/>
              </a:rPr>
              <a:t>KPIs of HEIs INTERNATIONALISATION </a:t>
            </a:r>
            <a:r>
              <a:rPr lang="en-GB" altLang="en-US" sz="2800" b="0" dirty="0" smtClean="0">
                <a:latin typeface="Arial" panose="020B0604020202020204" pitchFamily="34" charset="0"/>
                <a:cs typeface="Arial" panose="020B0604020202020204" pitchFamily="34" charset="0"/>
              </a:rPr>
              <a:t>cont.</a:t>
            </a:r>
          </a:p>
        </p:txBody>
      </p:sp>
      <p:sp>
        <p:nvSpPr>
          <p:cNvPr id="5" name="Footer Placeholder 4"/>
          <p:cNvSpPr>
            <a:spLocks noGrp="1"/>
          </p:cNvSpPr>
          <p:nvPr>
            <p:ph type="ftr" sz="quarter" idx="11"/>
          </p:nvPr>
        </p:nvSpPr>
        <p:spPr>
          <a:xfrm>
            <a:off x="1908175" y="6320609"/>
            <a:ext cx="5327650" cy="365125"/>
          </a:xfrm>
        </p:spPr>
        <p:txBody>
          <a:bodyPr/>
          <a:lstStyle/>
          <a:p>
            <a:pPr>
              <a:defRPr/>
            </a:pPr>
            <a:r>
              <a:rPr lang="en-US" dirty="0"/>
              <a:t>Project partners online meeting</a:t>
            </a:r>
          </a:p>
          <a:p>
            <a:pPr>
              <a:defRPr/>
            </a:pPr>
            <a:r>
              <a:rPr lang="en-US" dirty="0"/>
              <a:t>9 November 2020</a:t>
            </a:r>
          </a:p>
        </p:txBody>
      </p:sp>
      <p:sp>
        <p:nvSpPr>
          <p:cNvPr id="6" name="Slide Number Placeholder 5"/>
          <p:cNvSpPr>
            <a:spLocks noGrp="1"/>
          </p:cNvSpPr>
          <p:nvPr>
            <p:ph type="sldNum" sz="quarter" idx="12"/>
          </p:nvPr>
        </p:nvSpPr>
        <p:spPr/>
        <p:txBody>
          <a:bodyPr/>
          <a:lstStyle/>
          <a:p>
            <a:pPr>
              <a:defRPr/>
            </a:pPr>
            <a:fld id="{C2B8CE35-7787-4DF4-B306-D1A556FFC8E0}" type="slidenum">
              <a:rPr lang="en-GB"/>
              <a:pPr>
                <a:defRPr/>
              </a:pPr>
              <a:t>6</a:t>
            </a:fld>
            <a:endParaRPr lang="en-GB"/>
          </a:p>
        </p:txBody>
      </p:sp>
      <p:sp>
        <p:nvSpPr>
          <p:cNvPr id="11" name="TextBox 10"/>
          <p:cNvSpPr txBox="1"/>
          <p:nvPr/>
        </p:nvSpPr>
        <p:spPr>
          <a:xfrm>
            <a:off x="469154" y="1052736"/>
            <a:ext cx="5214553" cy="4524315"/>
          </a:xfrm>
          <a:prstGeom prst="rect">
            <a:avLst/>
          </a:prstGeom>
          <a:noFill/>
        </p:spPr>
        <p:txBody>
          <a:bodyPr wrap="square" rtlCol="0">
            <a:spAutoFit/>
          </a:bodyPr>
          <a:lstStyle/>
          <a:p>
            <a:pPr lvl="0"/>
            <a:r>
              <a:rPr lang="en-GB" sz="1200" b="1" dirty="0">
                <a:solidFill>
                  <a:srgbClr val="0033CC"/>
                </a:solidFill>
              </a:rPr>
              <a:t>Regulatory framework (Strategy and Management)</a:t>
            </a:r>
            <a:endParaRPr lang="en-US" sz="1200" b="1" dirty="0">
              <a:solidFill>
                <a:srgbClr val="0033CC"/>
              </a:solidFill>
            </a:endParaRPr>
          </a:p>
          <a:p>
            <a:pPr marL="285750" lvl="0" indent="-285750">
              <a:buFont typeface="Wingdings" panose="05000000000000000000" pitchFamily="2" charset="2"/>
              <a:buChar char="ü"/>
            </a:pPr>
            <a:r>
              <a:rPr lang="en-GB" sz="1200" dirty="0"/>
              <a:t>Self-reflection/assessment;</a:t>
            </a:r>
            <a:endParaRPr lang="en-US" sz="1200" dirty="0"/>
          </a:p>
          <a:p>
            <a:pPr marL="285750" lvl="0" indent="-285750">
              <a:buFont typeface="Wingdings" panose="05000000000000000000" pitchFamily="2" charset="2"/>
              <a:buChar char="ü"/>
            </a:pPr>
            <a:r>
              <a:rPr lang="en-GB" sz="1200" dirty="0"/>
              <a:t>Benchmarking with similar HEIs;</a:t>
            </a:r>
            <a:endParaRPr lang="en-US" sz="1200" dirty="0"/>
          </a:p>
          <a:p>
            <a:pPr marL="285750" lvl="0" indent="-285750">
              <a:buFont typeface="Wingdings" panose="05000000000000000000" pitchFamily="2" charset="2"/>
              <a:buChar char="ü"/>
            </a:pPr>
            <a:r>
              <a:rPr lang="en-GB" sz="1200" dirty="0"/>
              <a:t>Internationalisation Strategy;</a:t>
            </a:r>
            <a:endParaRPr lang="en-US" sz="1200" dirty="0"/>
          </a:p>
          <a:p>
            <a:pPr lvl="0"/>
            <a:endParaRPr lang="sr-Latn-ME" sz="1200" b="1" dirty="0" smtClean="0"/>
          </a:p>
          <a:p>
            <a:pPr lvl="0"/>
            <a:r>
              <a:rPr lang="en-GB" sz="1200" b="1" dirty="0" smtClean="0">
                <a:solidFill>
                  <a:srgbClr val="0033CC"/>
                </a:solidFill>
              </a:rPr>
              <a:t>Teaching </a:t>
            </a:r>
            <a:r>
              <a:rPr lang="en-GB" sz="1200" b="1" dirty="0">
                <a:solidFill>
                  <a:srgbClr val="0033CC"/>
                </a:solidFill>
              </a:rPr>
              <a:t>and Learning </a:t>
            </a:r>
            <a:endParaRPr lang="en-US" sz="1200" b="1" dirty="0">
              <a:solidFill>
                <a:srgbClr val="0033CC"/>
              </a:solidFill>
            </a:endParaRPr>
          </a:p>
          <a:p>
            <a:pPr marL="285750" lvl="0" indent="-285750">
              <a:buFont typeface="Wingdings" panose="05000000000000000000" pitchFamily="2" charset="2"/>
              <a:buChar char="ü"/>
            </a:pPr>
            <a:r>
              <a:rPr lang="en-GB" sz="1200" dirty="0"/>
              <a:t>International staff;</a:t>
            </a:r>
            <a:endParaRPr lang="en-US" sz="1200" dirty="0"/>
          </a:p>
          <a:p>
            <a:pPr marL="285750" lvl="0" indent="-285750">
              <a:buFont typeface="Wingdings" panose="05000000000000000000" pitchFamily="2" charset="2"/>
              <a:buChar char="ü"/>
            </a:pPr>
            <a:r>
              <a:rPr lang="en-GB" sz="1200" dirty="0"/>
              <a:t>International students;</a:t>
            </a:r>
            <a:endParaRPr lang="en-US" sz="1200" dirty="0"/>
          </a:p>
          <a:p>
            <a:pPr marL="285750" lvl="0" indent="-285750">
              <a:buFont typeface="Wingdings" panose="05000000000000000000" pitchFamily="2" charset="2"/>
              <a:buChar char="ü"/>
            </a:pPr>
            <a:r>
              <a:rPr lang="en-GB" sz="1200" dirty="0"/>
              <a:t>Foreign language study programs;</a:t>
            </a:r>
            <a:endParaRPr lang="en-US" sz="1200" dirty="0"/>
          </a:p>
          <a:p>
            <a:pPr marL="285750" lvl="0" indent="-285750">
              <a:buFont typeface="Wingdings" panose="05000000000000000000" pitchFamily="2" charset="2"/>
              <a:buChar char="ü"/>
            </a:pPr>
            <a:r>
              <a:rPr lang="en-GB" sz="1200" dirty="0"/>
              <a:t>English (other language) teaching courses;</a:t>
            </a:r>
            <a:endParaRPr lang="en-US" sz="1200" dirty="0"/>
          </a:p>
          <a:p>
            <a:pPr marL="285750" lvl="0" indent="-285750">
              <a:buFont typeface="Wingdings" panose="05000000000000000000" pitchFamily="2" charset="2"/>
              <a:buChar char="ü"/>
            </a:pPr>
            <a:r>
              <a:rPr lang="en-GB" sz="1200" dirty="0"/>
              <a:t>MOOCs;</a:t>
            </a:r>
            <a:endParaRPr lang="en-US" sz="1200" dirty="0"/>
          </a:p>
          <a:p>
            <a:pPr marL="285750" lvl="0" indent="-285750">
              <a:buFont typeface="Wingdings" panose="05000000000000000000" pitchFamily="2" charset="2"/>
              <a:buChar char="ü"/>
            </a:pPr>
            <a:r>
              <a:rPr lang="en-GB" sz="1200" dirty="0"/>
              <a:t>Summer schools;</a:t>
            </a:r>
            <a:endParaRPr lang="en-US" sz="1200" dirty="0"/>
          </a:p>
          <a:p>
            <a:pPr marL="285750" lvl="0" indent="-285750">
              <a:buFont typeface="Wingdings" panose="05000000000000000000" pitchFamily="2" charset="2"/>
              <a:buChar char="ü"/>
            </a:pPr>
            <a:r>
              <a:rPr lang="en-GB" sz="1200" dirty="0"/>
              <a:t>Dual and Joint degrees;</a:t>
            </a:r>
            <a:endParaRPr lang="en-US" sz="1200" dirty="0"/>
          </a:p>
          <a:p>
            <a:pPr marL="285750" lvl="0" indent="-285750">
              <a:buFont typeface="Wingdings" panose="05000000000000000000" pitchFamily="2" charset="2"/>
              <a:buChar char="ü"/>
            </a:pPr>
            <a:r>
              <a:rPr lang="en-GB" sz="1200" dirty="0"/>
              <a:t>Promotion of international study programs at Montenegrin </a:t>
            </a:r>
            <a:r>
              <a:rPr lang="en-GB" sz="1200" dirty="0" smtClean="0"/>
              <a:t>universities.</a:t>
            </a:r>
            <a:endParaRPr lang="sr-Latn-ME" sz="1200" dirty="0"/>
          </a:p>
          <a:p>
            <a:pPr lvl="0"/>
            <a:endParaRPr lang="sr-Latn-ME" sz="1200" b="1" i="1" dirty="0" smtClean="0"/>
          </a:p>
          <a:p>
            <a:pPr lvl="0"/>
            <a:r>
              <a:rPr lang="en-GB" sz="1200" b="1" dirty="0" smtClean="0">
                <a:solidFill>
                  <a:srgbClr val="0033CC"/>
                </a:solidFill>
              </a:rPr>
              <a:t>Staff </a:t>
            </a:r>
            <a:r>
              <a:rPr lang="en-GB" sz="1200" b="1" dirty="0">
                <a:solidFill>
                  <a:srgbClr val="0033CC"/>
                </a:solidFill>
              </a:rPr>
              <a:t>mobility</a:t>
            </a:r>
            <a:endParaRPr lang="en-US" sz="1200" b="1" dirty="0">
              <a:solidFill>
                <a:srgbClr val="0033CC"/>
              </a:solidFill>
            </a:endParaRPr>
          </a:p>
          <a:p>
            <a:pPr marL="285750" indent="-285750">
              <a:buFont typeface="Wingdings" panose="05000000000000000000" pitchFamily="2" charset="2"/>
              <a:buChar char="ü"/>
            </a:pPr>
            <a:r>
              <a:rPr lang="en-GB" sz="1200" dirty="0"/>
              <a:t>Incoming academic and administration staff mobility;</a:t>
            </a:r>
            <a:endParaRPr lang="en-US" sz="1200" dirty="0"/>
          </a:p>
          <a:p>
            <a:pPr marL="285750" indent="-285750">
              <a:buFont typeface="Wingdings" panose="05000000000000000000" pitchFamily="2" charset="2"/>
              <a:buChar char="ü"/>
            </a:pPr>
            <a:r>
              <a:rPr lang="en-GB" sz="1200" dirty="0"/>
              <a:t>Outgoing academic and administration staff mobility;</a:t>
            </a:r>
            <a:endParaRPr lang="en-US" sz="1200" dirty="0"/>
          </a:p>
          <a:p>
            <a:pPr marL="285750" indent="-285750">
              <a:buFont typeface="Wingdings" panose="05000000000000000000" pitchFamily="2" charset="2"/>
              <a:buChar char="ü"/>
            </a:pPr>
            <a:r>
              <a:rPr lang="en-GB" sz="1200" dirty="0"/>
              <a:t>Promotion of staff mobility at Montenegrin universities.</a:t>
            </a:r>
            <a:endParaRPr lang="en-US" sz="1200" dirty="0"/>
          </a:p>
          <a:p>
            <a:endParaRPr lang="sr-Latn-ME" sz="1200" b="1" i="1" dirty="0" smtClean="0"/>
          </a:p>
          <a:p>
            <a:r>
              <a:rPr lang="en-GB" sz="1200" b="1" dirty="0" smtClean="0">
                <a:solidFill>
                  <a:srgbClr val="0033CC"/>
                </a:solidFill>
              </a:rPr>
              <a:t>Student </a:t>
            </a:r>
            <a:r>
              <a:rPr lang="en-GB" sz="1200" b="1" dirty="0">
                <a:solidFill>
                  <a:srgbClr val="0033CC"/>
                </a:solidFill>
              </a:rPr>
              <a:t>mobility</a:t>
            </a:r>
            <a:endParaRPr lang="en-US" sz="1200" b="1" dirty="0">
              <a:solidFill>
                <a:srgbClr val="0033CC"/>
              </a:solidFill>
            </a:endParaRPr>
          </a:p>
          <a:p>
            <a:pPr marL="285750" indent="-285750">
              <a:buFont typeface="Wingdings" panose="05000000000000000000" pitchFamily="2" charset="2"/>
              <a:buChar char="ü"/>
            </a:pPr>
            <a:r>
              <a:rPr lang="en-GB" sz="1200" dirty="0"/>
              <a:t>Incoming student mobility;</a:t>
            </a:r>
            <a:endParaRPr lang="en-US" sz="1200" dirty="0"/>
          </a:p>
          <a:p>
            <a:pPr marL="285750" indent="-285750">
              <a:buFont typeface="Wingdings" panose="05000000000000000000" pitchFamily="2" charset="2"/>
              <a:buChar char="ü"/>
            </a:pPr>
            <a:r>
              <a:rPr lang="en-GB" sz="1200" dirty="0"/>
              <a:t>Outgoing student mobility;</a:t>
            </a:r>
            <a:endParaRPr lang="en-US" sz="1200" dirty="0"/>
          </a:p>
          <a:p>
            <a:pPr marL="285750" indent="-285750">
              <a:buFont typeface="Wingdings" panose="05000000000000000000" pitchFamily="2" charset="2"/>
              <a:buChar char="ü"/>
            </a:pPr>
            <a:r>
              <a:rPr lang="en-GB" sz="1200" dirty="0"/>
              <a:t>Promotion of staff mobility at Montenegrin universities.</a:t>
            </a:r>
            <a:endParaRPr lang="en-US" sz="1200" dirty="0"/>
          </a:p>
        </p:txBody>
      </p:sp>
      <p:sp>
        <p:nvSpPr>
          <p:cNvPr id="12" name="TextBox 11"/>
          <p:cNvSpPr txBox="1"/>
          <p:nvPr/>
        </p:nvSpPr>
        <p:spPr>
          <a:xfrm>
            <a:off x="5436097" y="1052736"/>
            <a:ext cx="3600400" cy="3970318"/>
          </a:xfrm>
          <a:prstGeom prst="rect">
            <a:avLst/>
          </a:prstGeom>
          <a:noFill/>
        </p:spPr>
        <p:txBody>
          <a:bodyPr wrap="square" rtlCol="0">
            <a:spAutoFit/>
          </a:bodyPr>
          <a:lstStyle/>
          <a:p>
            <a:pPr lvl="0"/>
            <a:r>
              <a:rPr lang="en-GB" sz="1200" b="1" dirty="0">
                <a:solidFill>
                  <a:srgbClr val="0033CC"/>
                </a:solidFill>
              </a:rPr>
              <a:t>Scientific business/Commercialisation</a:t>
            </a:r>
            <a:endParaRPr lang="en-US" sz="1200" b="1" dirty="0">
              <a:solidFill>
                <a:srgbClr val="0033CC"/>
              </a:solidFill>
            </a:endParaRPr>
          </a:p>
          <a:p>
            <a:pPr marL="285750" lvl="0" indent="-285750">
              <a:buFont typeface="Wingdings" panose="05000000000000000000" pitchFamily="2" charset="2"/>
              <a:buChar char="ü"/>
            </a:pPr>
            <a:r>
              <a:rPr lang="en-GB" sz="1200" dirty="0"/>
              <a:t>Business engagement;</a:t>
            </a:r>
            <a:endParaRPr lang="en-US" sz="1200" dirty="0"/>
          </a:p>
          <a:p>
            <a:pPr marL="285750" lvl="0" indent="-285750">
              <a:buFont typeface="Wingdings" panose="05000000000000000000" pitchFamily="2" charset="2"/>
              <a:buChar char="ü"/>
            </a:pPr>
            <a:r>
              <a:rPr lang="en-GB" sz="1200" dirty="0"/>
              <a:t>Patents;</a:t>
            </a:r>
            <a:endParaRPr lang="en-US" sz="1200" dirty="0"/>
          </a:p>
          <a:p>
            <a:pPr marL="285750" lvl="0" indent="-285750">
              <a:buFont typeface="Wingdings" panose="05000000000000000000" pitchFamily="2" charset="2"/>
              <a:buChar char="ü"/>
            </a:pPr>
            <a:r>
              <a:rPr lang="en-GB" sz="1200" dirty="0"/>
              <a:t>Start-ups;</a:t>
            </a:r>
            <a:endParaRPr lang="en-US" sz="1200" dirty="0"/>
          </a:p>
          <a:p>
            <a:pPr lvl="0"/>
            <a:endParaRPr lang="sr-Latn-ME" sz="1200" b="1" dirty="0" smtClean="0"/>
          </a:p>
          <a:p>
            <a:pPr lvl="0"/>
            <a:r>
              <a:rPr lang="en-GB" sz="1200" b="1" dirty="0" smtClean="0">
                <a:solidFill>
                  <a:srgbClr val="0033CC"/>
                </a:solidFill>
              </a:rPr>
              <a:t>Partnerships/Social </a:t>
            </a:r>
            <a:r>
              <a:rPr lang="en-GB" sz="1200" b="1" dirty="0">
                <a:solidFill>
                  <a:srgbClr val="0033CC"/>
                </a:solidFill>
              </a:rPr>
              <a:t>engagement</a:t>
            </a:r>
            <a:endParaRPr lang="en-US" sz="1200" b="1" dirty="0">
              <a:solidFill>
                <a:srgbClr val="0033CC"/>
              </a:solidFill>
            </a:endParaRPr>
          </a:p>
          <a:p>
            <a:pPr marL="285750" lvl="0" indent="-285750">
              <a:buFont typeface="Wingdings" panose="05000000000000000000" pitchFamily="2" charset="2"/>
              <a:buChar char="ü"/>
            </a:pPr>
            <a:r>
              <a:rPr lang="en-GB" sz="1200" dirty="0"/>
              <a:t>Agreements with other institutions/organisations;</a:t>
            </a:r>
            <a:endParaRPr lang="en-US" sz="1200" dirty="0"/>
          </a:p>
          <a:p>
            <a:pPr marL="285750" lvl="0" indent="-285750">
              <a:buFont typeface="Wingdings" panose="05000000000000000000" pitchFamily="2" charset="2"/>
              <a:buChar char="ü"/>
            </a:pPr>
            <a:r>
              <a:rPr lang="en-GB" sz="1200" dirty="0"/>
              <a:t>Inclusivity;</a:t>
            </a:r>
            <a:endParaRPr lang="en-US" sz="1200" dirty="0"/>
          </a:p>
          <a:p>
            <a:pPr marL="285750" lvl="0" indent="-285750">
              <a:buFont typeface="Wingdings" panose="05000000000000000000" pitchFamily="2" charset="2"/>
              <a:buChar char="ü"/>
            </a:pPr>
            <a:r>
              <a:rPr lang="en-GB" sz="1200" dirty="0"/>
              <a:t>Open access;</a:t>
            </a:r>
            <a:endParaRPr lang="en-US" sz="1200" dirty="0"/>
          </a:p>
          <a:p>
            <a:pPr lvl="0"/>
            <a:endParaRPr lang="sr-Latn-ME" sz="1200" b="1" dirty="0" smtClean="0"/>
          </a:p>
          <a:p>
            <a:pPr lvl="0"/>
            <a:r>
              <a:rPr lang="en-GB" sz="1200" b="1" dirty="0" smtClean="0">
                <a:solidFill>
                  <a:srgbClr val="0033CC"/>
                </a:solidFill>
              </a:rPr>
              <a:t>Multi-cultural </a:t>
            </a:r>
            <a:r>
              <a:rPr lang="en-GB" sz="1200" b="1" dirty="0">
                <a:solidFill>
                  <a:srgbClr val="0033CC"/>
                </a:solidFill>
              </a:rPr>
              <a:t>integration</a:t>
            </a:r>
            <a:endParaRPr lang="en-US" sz="1200" b="1" dirty="0">
              <a:solidFill>
                <a:srgbClr val="0033CC"/>
              </a:solidFill>
            </a:endParaRPr>
          </a:p>
          <a:p>
            <a:pPr marL="285750" lvl="0" indent="-285750">
              <a:buFont typeface="Wingdings" panose="05000000000000000000" pitchFamily="2" charset="2"/>
              <a:buChar char="ü"/>
            </a:pPr>
            <a:r>
              <a:rPr lang="en-GB" sz="1200" dirty="0"/>
              <a:t>International admission/arrival orientation;</a:t>
            </a:r>
            <a:endParaRPr lang="en-US" sz="1200" dirty="0"/>
          </a:p>
          <a:p>
            <a:pPr marL="285750" lvl="0" indent="-285750">
              <a:buFont typeface="Wingdings" panose="05000000000000000000" pitchFamily="2" charset="2"/>
              <a:buChar char="ü"/>
            </a:pPr>
            <a:r>
              <a:rPr lang="en-GB" sz="1200" dirty="0"/>
              <a:t>Cross-cultural events and courses;</a:t>
            </a:r>
            <a:endParaRPr lang="en-US" sz="1200" dirty="0"/>
          </a:p>
          <a:p>
            <a:pPr marL="285750" lvl="0" indent="-285750">
              <a:buFont typeface="Wingdings" panose="05000000000000000000" pitchFamily="2" charset="2"/>
              <a:buChar char="ü"/>
            </a:pPr>
            <a:r>
              <a:rPr lang="en-GB" sz="1200" dirty="0"/>
              <a:t>Social/cultural integration support system/service;</a:t>
            </a:r>
            <a:endParaRPr lang="en-US" sz="1200" dirty="0"/>
          </a:p>
          <a:p>
            <a:pPr lvl="0"/>
            <a:endParaRPr lang="sr-Latn-ME" sz="1200" b="1" dirty="0" smtClean="0"/>
          </a:p>
          <a:p>
            <a:pPr lvl="0"/>
            <a:r>
              <a:rPr lang="en-GB" sz="1200" b="1" dirty="0" smtClean="0">
                <a:solidFill>
                  <a:srgbClr val="0033CC"/>
                </a:solidFill>
              </a:rPr>
              <a:t>Digitalisation</a:t>
            </a:r>
            <a:endParaRPr lang="en-US" sz="1200" b="1" dirty="0">
              <a:solidFill>
                <a:srgbClr val="0033CC"/>
              </a:solidFill>
            </a:endParaRPr>
          </a:p>
          <a:p>
            <a:pPr marL="285750" lvl="0" indent="-285750">
              <a:buFont typeface="Wingdings" panose="05000000000000000000" pitchFamily="2" charset="2"/>
              <a:buChar char="ü"/>
            </a:pPr>
            <a:r>
              <a:rPr lang="en-GB" sz="1200" dirty="0"/>
              <a:t>Distance learning;</a:t>
            </a:r>
            <a:endParaRPr lang="en-US" sz="1200" dirty="0"/>
          </a:p>
          <a:p>
            <a:pPr marL="285750" lvl="0" indent="-285750">
              <a:buFont typeface="Wingdings" panose="05000000000000000000" pitchFamily="2" charset="2"/>
              <a:buChar char="ü"/>
            </a:pPr>
            <a:r>
              <a:rPr lang="en-GB" sz="1200" dirty="0"/>
              <a:t>Teaching/learning online platforms;</a:t>
            </a:r>
            <a:endParaRPr lang="en-US" sz="1200" dirty="0"/>
          </a:p>
          <a:p>
            <a:pPr marL="285750" lvl="0" indent="-285750">
              <a:buFont typeface="Wingdings" panose="05000000000000000000" pitchFamily="2" charset="2"/>
              <a:buChar char="ü"/>
            </a:pPr>
            <a:r>
              <a:rPr lang="en-GB" sz="1200" dirty="0"/>
              <a:t>Open code software;</a:t>
            </a:r>
            <a:endParaRPr lang="en-US" sz="1200" dirty="0"/>
          </a:p>
          <a:p>
            <a:pPr marL="285750" lvl="0" indent="-285750">
              <a:buFont typeface="Wingdings" panose="05000000000000000000" pitchFamily="2" charset="2"/>
              <a:buChar char="ü"/>
            </a:pPr>
            <a:r>
              <a:rPr lang="en-GB" sz="1200" dirty="0"/>
              <a:t>E-access;</a:t>
            </a:r>
            <a:endParaRPr lang="en-US" sz="1200" dirty="0"/>
          </a:p>
          <a:p>
            <a:pPr marL="285750" lvl="0" indent="-285750">
              <a:buFont typeface="Wingdings" panose="05000000000000000000" pitchFamily="2" charset="2"/>
              <a:buChar char="ü"/>
            </a:pPr>
            <a:r>
              <a:rPr lang="en-GB" sz="1200" dirty="0" smtClean="0"/>
              <a:t>Services</a:t>
            </a:r>
            <a:r>
              <a:rPr lang="sr-Latn-ME" sz="1200" dirty="0" smtClean="0"/>
              <a:t>.</a:t>
            </a:r>
            <a:endParaRPr lang="en-US" sz="1200" dirty="0"/>
          </a:p>
        </p:txBody>
      </p:sp>
    </p:spTree>
    <p:extLst>
      <p:ext uri="{BB962C8B-B14F-4D97-AF65-F5344CB8AC3E}">
        <p14:creationId xmlns:p14="http://schemas.microsoft.com/office/powerpoint/2010/main" val="156516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44624"/>
            <a:ext cx="8229600" cy="1143000"/>
          </a:xfrm>
        </p:spPr>
        <p:txBody>
          <a:bodyPr/>
          <a:lstStyle/>
          <a:p>
            <a:pPr algn="l" eaLnBrk="1" hangingPunct="1"/>
            <a:r>
              <a:rPr lang="en-GB" altLang="en-US" sz="2800" dirty="0" smtClean="0">
                <a:latin typeface="Arial" panose="020B0604020202020204" pitchFamily="34" charset="0"/>
                <a:cs typeface="Arial" panose="020B0604020202020204" pitchFamily="34" charset="0"/>
              </a:rPr>
              <a:t>MONTENEGRIN CONTEXT</a:t>
            </a:r>
            <a:endParaRPr lang="en-GB" altLang="en-US" sz="2800" b="0" dirty="0" smtClean="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a:xfrm>
            <a:off x="1908175" y="6320609"/>
            <a:ext cx="5327650" cy="365125"/>
          </a:xfrm>
        </p:spPr>
        <p:txBody>
          <a:bodyPr/>
          <a:lstStyle/>
          <a:p>
            <a:pPr>
              <a:defRPr/>
            </a:pPr>
            <a:r>
              <a:rPr lang="en-US" dirty="0"/>
              <a:t>Project partners online meeting</a:t>
            </a:r>
          </a:p>
          <a:p>
            <a:pPr>
              <a:defRPr/>
            </a:pPr>
            <a:r>
              <a:rPr lang="en-US" dirty="0"/>
              <a:t>9 November 2020</a:t>
            </a:r>
          </a:p>
        </p:txBody>
      </p:sp>
      <p:sp>
        <p:nvSpPr>
          <p:cNvPr id="6" name="Slide Number Placeholder 5"/>
          <p:cNvSpPr>
            <a:spLocks noGrp="1"/>
          </p:cNvSpPr>
          <p:nvPr>
            <p:ph type="sldNum" sz="quarter" idx="12"/>
          </p:nvPr>
        </p:nvSpPr>
        <p:spPr/>
        <p:txBody>
          <a:bodyPr/>
          <a:lstStyle/>
          <a:p>
            <a:pPr>
              <a:defRPr/>
            </a:pPr>
            <a:fld id="{C2B8CE35-7787-4DF4-B306-D1A556FFC8E0}" type="slidenum">
              <a:rPr lang="en-GB"/>
              <a:pPr>
                <a:defRPr/>
              </a:pPr>
              <a:t>7</a:t>
            </a:fld>
            <a:endParaRPr lang="en-GB"/>
          </a:p>
        </p:txBody>
      </p:sp>
      <p:sp>
        <p:nvSpPr>
          <p:cNvPr id="7" name="TextBox 6"/>
          <p:cNvSpPr txBox="1"/>
          <p:nvPr/>
        </p:nvSpPr>
        <p:spPr>
          <a:xfrm>
            <a:off x="457201" y="1036901"/>
            <a:ext cx="8435280" cy="1815882"/>
          </a:xfrm>
          <a:prstGeom prst="rect">
            <a:avLst/>
          </a:prstGeom>
          <a:noFill/>
        </p:spPr>
        <p:txBody>
          <a:bodyPr wrap="square" rtlCol="0">
            <a:spAutoFit/>
          </a:bodyPr>
          <a:lstStyle/>
          <a:p>
            <a:pPr marL="285750" indent="-285750" algn="just">
              <a:buFont typeface="Arial" panose="020B0604020202020204" pitchFamily="34" charset="0"/>
              <a:buChar char="•"/>
            </a:pPr>
            <a:r>
              <a:rPr lang="sr-Latn-ME" sz="1600" dirty="0" smtClean="0"/>
              <a:t>I</a:t>
            </a:r>
            <a:r>
              <a:rPr lang="en-US" sz="1600" dirty="0" err="1" smtClean="0"/>
              <a:t>nternationalisation</a:t>
            </a:r>
            <a:r>
              <a:rPr lang="en-US" sz="1600" dirty="0" smtClean="0"/>
              <a:t> </a:t>
            </a:r>
            <a:r>
              <a:rPr lang="en-US" sz="1600" dirty="0"/>
              <a:t>of universities is guided by country’s political, economic, scientific and cultural-social integrative processes</a:t>
            </a:r>
            <a:r>
              <a:rPr lang="sr-Latn-ME" sz="1600" dirty="0" smtClean="0"/>
              <a:t>.</a:t>
            </a:r>
          </a:p>
          <a:p>
            <a:pPr algn="just"/>
            <a:endParaRPr lang="sr-Latn-ME" sz="1600" dirty="0"/>
          </a:p>
          <a:p>
            <a:pPr marL="285750" indent="-285750" algn="just">
              <a:buFont typeface="Arial" panose="020B0604020202020204" pitchFamily="34" charset="0"/>
              <a:buChar char="•"/>
            </a:pPr>
            <a:r>
              <a:rPr lang="en-US" sz="1600" dirty="0" smtClean="0"/>
              <a:t>Benchmarking</a:t>
            </a:r>
            <a:r>
              <a:rPr lang="sr-Latn-ME" sz="1600" dirty="0" smtClean="0"/>
              <a:t> </a:t>
            </a:r>
            <a:r>
              <a:rPr lang="sr-Latn-ME" sz="1600" dirty="0"/>
              <a:t>analyses </a:t>
            </a:r>
            <a:r>
              <a:rPr lang="sr-Latn-ME" sz="1600" dirty="0" smtClean="0"/>
              <a:t>and strategic documents of Montenegro HEIs </a:t>
            </a:r>
          </a:p>
          <a:p>
            <a:pPr marL="285750" indent="-285750" algn="just">
              <a:buFont typeface="Arial" panose="020B0604020202020204" pitchFamily="34" charset="0"/>
              <a:buChar char="•"/>
            </a:pPr>
            <a:endParaRPr lang="sr-Latn-ME" sz="1600" dirty="0">
              <a:solidFill>
                <a:srgbClr val="000099"/>
              </a:solidFill>
            </a:endParaRPr>
          </a:p>
          <a:p>
            <a:pPr algn="just"/>
            <a:r>
              <a:rPr lang="sr-Latn-ME" sz="1600" b="1" dirty="0" smtClean="0">
                <a:solidFill>
                  <a:srgbClr val="000099"/>
                </a:solidFill>
              </a:rPr>
              <a:t>                                    </a:t>
            </a:r>
            <a:r>
              <a:rPr lang="sr-Latn-ME" sz="1600" b="1" dirty="0" smtClean="0">
                <a:solidFill>
                  <a:srgbClr val="6600CC"/>
                </a:solidFill>
              </a:rPr>
              <a:t>FOUR MAIN SEGMENTS OF INTERNATIONALISATION</a:t>
            </a:r>
            <a:r>
              <a:rPr lang="en-GB" sz="1600" b="1" dirty="0" smtClean="0">
                <a:solidFill>
                  <a:srgbClr val="6600CC"/>
                </a:solidFill>
              </a:rPr>
              <a:t> </a:t>
            </a:r>
            <a:endParaRPr lang="sr-Latn-ME" sz="1600" dirty="0">
              <a:solidFill>
                <a:srgbClr val="000099"/>
              </a:solidFill>
            </a:endParaRPr>
          </a:p>
          <a:p>
            <a:pPr marL="1657350" lvl="3" indent="-285750">
              <a:buFont typeface="Arial" panose="020B0604020202020204" pitchFamily="34" charset="0"/>
              <a:buChar char="•"/>
            </a:pPr>
            <a:endParaRPr lang="en-US" sz="1600" dirty="0"/>
          </a:p>
        </p:txBody>
      </p:sp>
      <p:grpSp>
        <p:nvGrpSpPr>
          <p:cNvPr id="25" name="Group 24"/>
          <p:cNvGrpSpPr/>
          <p:nvPr/>
        </p:nvGrpSpPr>
        <p:grpSpPr>
          <a:xfrm>
            <a:off x="2699791" y="2615369"/>
            <a:ext cx="3200400" cy="3200400"/>
            <a:chOff x="1143000" y="0"/>
            <a:chExt cx="3200400" cy="3200400"/>
          </a:xfrm>
          <a:scene3d>
            <a:camera prst="orthographicFront"/>
            <a:lightRig rig="flat" dir="t"/>
          </a:scene3d>
        </p:grpSpPr>
        <p:sp>
          <p:nvSpPr>
            <p:cNvPr id="26" name="Oval 25"/>
            <p:cNvSpPr/>
            <p:nvPr/>
          </p:nvSpPr>
          <p:spPr>
            <a:xfrm>
              <a:off x="1143000" y="0"/>
              <a:ext cx="3200400" cy="3200400"/>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7" name="Oval 4"/>
            <p:cNvSpPr/>
            <p:nvPr/>
          </p:nvSpPr>
          <p:spPr>
            <a:xfrm>
              <a:off x="2143125" y="160020"/>
              <a:ext cx="1200150" cy="32004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sr-Latn-ME" sz="1200" b="1" kern="1200" dirty="0">
                  <a:solidFill>
                    <a:srgbClr val="0000CC"/>
                  </a:solidFill>
                </a:rPr>
                <a:t>INTERNATIONALISATION</a:t>
              </a:r>
              <a:endParaRPr lang="en-US" sz="1200" b="1" kern="1200" dirty="0">
                <a:solidFill>
                  <a:srgbClr val="0000CC"/>
                </a:solidFill>
              </a:endParaRPr>
            </a:p>
          </p:txBody>
        </p:sp>
      </p:grpSp>
      <p:grpSp>
        <p:nvGrpSpPr>
          <p:cNvPr id="28" name="Group 27"/>
          <p:cNvGrpSpPr/>
          <p:nvPr/>
        </p:nvGrpSpPr>
        <p:grpSpPr>
          <a:xfrm>
            <a:off x="2939821" y="3116971"/>
            <a:ext cx="2720340" cy="2720340"/>
            <a:chOff x="1383029" y="480059"/>
            <a:chExt cx="2720340" cy="2720340"/>
          </a:xfrm>
          <a:scene3d>
            <a:camera prst="orthographicFront"/>
            <a:lightRig rig="flat" dir="t"/>
          </a:scene3d>
        </p:grpSpPr>
        <p:sp>
          <p:nvSpPr>
            <p:cNvPr id="29" name="Oval 28"/>
            <p:cNvSpPr/>
            <p:nvPr/>
          </p:nvSpPr>
          <p:spPr>
            <a:xfrm>
              <a:off x="1383029" y="480059"/>
              <a:ext cx="2720340" cy="2720340"/>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30" name="Oval 6"/>
            <p:cNvSpPr/>
            <p:nvPr/>
          </p:nvSpPr>
          <p:spPr>
            <a:xfrm>
              <a:off x="2156626" y="636479"/>
              <a:ext cx="1173146" cy="31283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sr-Latn-ME" sz="1200" kern="1200">
                  <a:solidFill>
                    <a:sysClr val="windowText" lastClr="000000"/>
                  </a:solidFill>
                </a:rPr>
                <a:t>Positioning</a:t>
              </a:r>
              <a:endParaRPr lang="en-US" sz="1200" kern="1200" dirty="0">
                <a:solidFill>
                  <a:sysClr val="windowText" lastClr="000000"/>
                </a:solidFill>
              </a:endParaRPr>
            </a:p>
          </p:txBody>
        </p:sp>
      </p:grpSp>
      <p:grpSp>
        <p:nvGrpSpPr>
          <p:cNvPr id="31" name="Group 30"/>
          <p:cNvGrpSpPr/>
          <p:nvPr/>
        </p:nvGrpSpPr>
        <p:grpSpPr>
          <a:xfrm>
            <a:off x="3179851" y="3597031"/>
            <a:ext cx="2240280" cy="2240280"/>
            <a:chOff x="1623059" y="960119"/>
            <a:chExt cx="2240280" cy="2240280"/>
          </a:xfrm>
          <a:scene3d>
            <a:camera prst="orthographicFront"/>
            <a:lightRig rig="flat" dir="t"/>
          </a:scene3d>
        </p:grpSpPr>
        <p:sp>
          <p:nvSpPr>
            <p:cNvPr id="32" name="Oval 31"/>
            <p:cNvSpPr/>
            <p:nvPr/>
          </p:nvSpPr>
          <p:spPr>
            <a:xfrm>
              <a:off x="1623059" y="960119"/>
              <a:ext cx="2240280" cy="2240280"/>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33" name="Oval 8"/>
            <p:cNvSpPr/>
            <p:nvPr/>
          </p:nvSpPr>
          <p:spPr>
            <a:xfrm>
              <a:off x="2163527" y="1114699"/>
              <a:ext cx="1159344" cy="30915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sr-Latn-ME" sz="1200" kern="1200">
                  <a:solidFill>
                    <a:sysClr val="windowText" lastClr="000000"/>
                  </a:solidFill>
                </a:rPr>
                <a:t>Science-research</a:t>
              </a:r>
              <a:endParaRPr lang="en-US" sz="1200" kern="1200" dirty="0">
                <a:solidFill>
                  <a:sysClr val="windowText" lastClr="000000"/>
                </a:solidFill>
              </a:endParaRPr>
            </a:p>
          </p:txBody>
        </p:sp>
      </p:grpSp>
      <p:grpSp>
        <p:nvGrpSpPr>
          <p:cNvPr id="34" name="Group 33"/>
          <p:cNvGrpSpPr/>
          <p:nvPr/>
        </p:nvGrpSpPr>
        <p:grpSpPr>
          <a:xfrm>
            <a:off x="3419882" y="4077091"/>
            <a:ext cx="1760220" cy="1760220"/>
            <a:chOff x="1863090" y="1440179"/>
            <a:chExt cx="1760220" cy="1760220"/>
          </a:xfrm>
          <a:scene3d>
            <a:camera prst="orthographicFront"/>
            <a:lightRig rig="flat" dir="t"/>
          </a:scene3d>
        </p:grpSpPr>
        <p:sp>
          <p:nvSpPr>
            <p:cNvPr id="35" name="Oval 34"/>
            <p:cNvSpPr/>
            <p:nvPr/>
          </p:nvSpPr>
          <p:spPr>
            <a:xfrm>
              <a:off x="1863090" y="1440179"/>
              <a:ext cx="1760220" cy="1760220"/>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36" name="Oval 10"/>
            <p:cNvSpPr/>
            <p:nvPr/>
          </p:nvSpPr>
          <p:spPr>
            <a:xfrm>
              <a:off x="2267940" y="1598599"/>
              <a:ext cx="950518" cy="31683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sr-Latn-ME" sz="1200" kern="1200">
                  <a:solidFill>
                    <a:sysClr val="windowText" lastClr="000000"/>
                  </a:solidFill>
                </a:rPr>
                <a:t>Mobility</a:t>
              </a:r>
              <a:endParaRPr lang="en-US" sz="1200" kern="1200" dirty="0">
                <a:solidFill>
                  <a:sysClr val="windowText" lastClr="000000"/>
                </a:solidFill>
              </a:endParaRPr>
            </a:p>
          </p:txBody>
        </p:sp>
      </p:grpSp>
      <p:grpSp>
        <p:nvGrpSpPr>
          <p:cNvPr id="37" name="Group 36"/>
          <p:cNvGrpSpPr/>
          <p:nvPr/>
        </p:nvGrpSpPr>
        <p:grpSpPr>
          <a:xfrm>
            <a:off x="3659912" y="4557152"/>
            <a:ext cx="1280160" cy="1280160"/>
            <a:chOff x="2103120" y="1920240"/>
            <a:chExt cx="1280160" cy="1280160"/>
          </a:xfrm>
          <a:scene3d>
            <a:camera prst="orthographicFront"/>
            <a:lightRig rig="flat" dir="t"/>
          </a:scene3d>
        </p:grpSpPr>
        <p:sp>
          <p:nvSpPr>
            <p:cNvPr id="38" name="Oval 37"/>
            <p:cNvSpPr/>
            <p:nvPr/>
          </p:nvSpPr>
          <p:spPr>
            <a:xfrm>
              <a:off x="2103120" y="1920240"/>
              <a:ext cx="1280160" cy="1280160"/>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39" name="Oval 12"/>
            <p:cNvSpPr/>
            <p:nvPr/>
          </p:nvSpPr>
          <p:spPr>
            <a:xfrm>
              <a:off x="2290595" y="2240280"/>
              <a:ext cx="905209" cy="64008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sr-Latn-ME" sz="1200" kern="1200">
                  <a:solidFill>
                    <a:sysClr val="windowText" lastClr="000000"/>
                  </a:solidFill>
                </a:rPr>
                <a:t>Teaching</a:t>
              </a:r>
              <a:endParaRPr lang="en-US" sz="1200" kern="1200" dirty="0">
                <a:solidFill>
                  <a:sysClr val="windowText" lastClr="000000"/>
                </a:solidFill>
              </a:endParaRPr>
            </a:p>
          </p:txBody>
        </p:sp>
      </p:grpSp>
    </p:spTree>
    <p:extLst>
      <p:ext uri="{BB962C8B-B14F-4D97-AF65-F5344CB8AC3E}">
        <p14:creationId xmlns:p14="http://schemas.microsoft.com/office/powerpoint/2010/main" val="157652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00"/>
                                        <p:tgtEl>
                                          <p:spTgt spid="25"/>
                                        </p:tgtEl>
                                      </p:cBhvr>
                                    </p:animEffect>
                                  </p:childTnLst>
                                </p:cTn>
                              </p:par>
                              <p:par>
                                <p:cTn id="8" presetID="22" presetClass="entr" presetSubtype="4"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wipe(down)">
                                      <p:cBhvr>
                                        <p:cTn id="10" dur="500"/>
                                        <p:tgtEl>
                                          <p:spTgt spid="28"/>
                                        </p:tgtEl>
                                      </p:cBhvr>
                                    </p:animEffect>
                                  </p:childTnLst>
                                </p:cTn>
                              </p:par>
                              <p:par>
                                <p:cTn id="11" presetID="22" presetClass="entr" presetSubtype="4"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wipe(down)">
                                      <p:cBhvr>
                                        <p:cTn id="13" dur="500"/>
                                        <p:tgtEl>
                                          <p:spTgt spid="31"/>
                                        </p:tgtEl>
                                      </p:cBhvr>
                                    </p:animEffect>
                                  </p:childTnLst>
                                </p:cTn>
                              </p:par>
                              <p:par>
                                <p:cTn id="14" presetID="22" presetClass="entr" presetSubtype="4" fill="hold"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wipe(down)">
                                      <p:cBhvr>
                                        <p:cTn id="16" dur="500"/>
                                        <p:tgtEl>
                                          <p:spTgt spid="34"/>
                                        </p:tgtEl>
                                      </p:cBhvr>
                                    </p:animEffect>
                                  </p:childTnLst>
                                </p:cTn>
                              </p:par>
                              <p:par>
                                <p:cTn id="17" presetID="22" presetClass="entr" presetSubtype="4" fill="hold"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down)">
                                      <p:cBhvr>
                                        <p:cTn id="1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44624"/>
            <a:ext cx="8229600" cy="1143000"/>
          </a:xfrm>
        </p:spPr>
        <p:txBody>
          <a:bodyPr/>
          <a:lstStyle/>
          <a:p>
            <a:pPr algn="l" eaLnBrk="1" hangingPunct="1"/>
            <a:r>
              <a:rPr lang="en-GB" altLang="en-US" sz="2800" dirty="0" smtClean="0">
                <a:latin typeface="Arial" panose="020B0604020202020204" pitchFamily="34" charset="0"/>
                <a:cs typeface="Arial" panose="020B0604020202020204" pitchFamily="34" charset="0"/>
              </a:rPr>
              <a:t>MONTENEGRIN CONTEXT KPIs</a:t>
            </a:r>
          </a:p>
        </p:txBody>
      </p:sp>
      <p:sp>
        <p:nvSpPr>
          <p:cNvPr id="5" name="Footer Placeholder 4"/>
          <p:cNvSpPr>
            <a:spLocks noGrp="1"/>
          </p:cNvSpPr>
          <p:nvPr>
            <p:ph type="ftr" sz="quarter" idx="11"/>
          </p:nvPr>
        </p:nvSpPr>
        <p:spPr>
          <a:xfrm>
            <a:off x="1908175" y="6320609"/>
            <a:ext cx="5327650" cy="365125"/>
          </a:xfrm>
        </p:spPr>
        <p:txBody>
          <a:bodyPr/>
          <a:lstStyle/>
          <a:p>
            <a:pPr>
              <a:defRPr/>
            </a:pPr>
            <a:r>
              <a:rPr lang="en-US" dirty="0"/>
              <a:t>Project partners online meeting</a:t>
            </a:r>
          </a:p>
          <a:p>
            <a:pPr>
              <a:defRPr/>
            </a:pPr>
            <a:r>
              <a:rPr lang="en-US" dirty="0"/>
              <a:t>9 November 2020</a:t>
            </a:r>
          </a:p>
        </p:txBody>
      </p:sp>
      <p:sp>
        <p:nvSpPr>
          <p:cNvPr id="6" name="Slide Number Placeholder 5"/>
          <p:cNvSpPr>
            <a:spLocks noGrp="1"/>
          </p:cNvSpPr>
          <p:nvPr>
            <p:ph type="sldNum" sz="quarter" idx="12"/>
          </p:nvPr>
        </p:nvSpPr>
        <p:spPr/>
        <p:txBody>
          <a:bodyPr/>
          <a:lstStyle/>
          <a:p>
            <a:pPr>
              <a:defRPr/>
            </a:pPr>
            <a:fld id="{C2B8CE35-7787-4DF4-B306-D1A556FFC8E0}" type="slidenum">
              <a:rPr lang="en-GB"/>
              <a:pPr>
                <a:defRPr/>
              </a:pPr>
              <a:t>8</a:t>
            </a:fld>
            <a:endParaRPr lang="en-GB"/>
          </a:p>
        </p:txBody>
      </p:sp>
      <p:sp>
        <p:nvSpPr>
          <p:cNvPr id="21" name="TextBox 20"/>
          <p:cNvSpPr txBox="1"/>
          <p:nvPr/>
        </p:nvSpPr>
        <p:spPr>
          <a:xfrm>
            <a:off x="539552" y="1043026"/>
            <a:ext cx="3096344" cy="3893374"/>
          </a:xfrm>
          <a:prstGeom prst="rect">
            <a:avLst/>
          </a:prstGeom>
          <a:noFill/>
        </p:spPr>
        <p:txBody>
          <a:bodyPr wrap="square" rtlCol="0">
            <a:spAutoFit/>
          </a:bodyPr>
          <a:lstStyle/>
          <a:p>
            <a:pPr lvl="0"/>
            <a:r>
              <a:rPr lang="en-GB" sz="1300" b="1" dirty="0">
                <a:solidFill>
                  <a:srgbClr val="0000CC"/>
                </a:solidFill>
              </a:rPr>
              <a:t>Teaching</a:t>
            </a:r>
            <a:r>
              <a:rPr lang="en-GB" sz="1300" b="1" dirty="0">
                <a:solidFill>
                  <a:srgbClr val="002060"/>
                </a:solidFill>
              </a:rPr>
              <a:t> </a:t>
            </a:r>
            <a:endParaRPr lang="en-US" sz="1300" b="1" dirty="0">
              <a:solidFill>
                <a:srgbClr val="002060"/>
              </a:solidFill>
            </a:endParaRPr>
          </a:p>
          <a:p>
            <a:pPr marL="285750" lvl="0" indent="-285750">
              <a:buFont typeface="Wingdings" panose="05000000000000000000" pitchFamily="2" charset="2"/>
              <a:buChar char="Ø"/>
            </a:pPr>
            <a:r>
              <a:rPr lang="en-GB" sz="1300" dirty="0"/>
              <a:t>Increased number of staff associated to internationalisation:</a:t>
            </a:r>
            <a:endParaRPr lang="en-US" sz="1300" b="1" dirty="0"/>
          </a:p>
          <a:p>
            <a:pPr marL="285750" lvl="0" indent="-285750">
              <a:buFont typeface="Wingdings" panose="05000000000000000000" pitchFamily="2" charset="2"/>
              <a:buChar char="Ø"/>
            </a:pPr>
            <a:r>
              <a:rPr lang="en-GB" sz="1300" dirty="0"/>
              <a:t>Increased number of summer/winter schools;</a:t>
            </a:r>
            <a:endParaRPr lang="en-US" sz="1300" b="1" dirty="0"/>
          </a:p>
          <a:p>
            <a:pPr marL="285750" lvl="0" indent="-285750">
              <a:buFont typeface="Wingdings" panose="05000000000000000000" pitchFamily="2" charset="2"/>
              <a:buChar char="Ø"/>
            </a:pPr>
            <a:r>
              <a:rPr lang="en-GB" sz="1300" dirty="0"/>
              <a:t>Foreign language study programs and courses;</a:t>
            </a:r>
            <a:endParaRPr lang="en-US" sz="1300" b="1" dirty="0"/>
          </a:p>
          <a:p>
            <a:pPr marL="285750" lvl="0" indent="-285750">
              <a:buFont typeface="Wingdings" panose="05000000000000000000" pitchFamily="2" charset="2"/>
              <a:buChar char="Ø"/>
            </a:pPr>
            <a:r>
              <a:rPr lang="en-GB" sz="1300" dirty="0"/>
              <a:t>Joint study program with other </a:t>
            </a:r>
            <a:r>
              <a:rPr lang="en-GB" sz="1300" dirty="0" smtClean="0"/>
              <a:t>HEIs</a:t>
            </a:r>
            <a:r>
              <a:rPr lang="sr-Latn-ME" sz="1300" dirty="0"/>
              <a:t>;</a:t>
            </a:r>
            <a:endParaRPr lang="en-US" sz="1300" b="1" dirty="0"/>
          </a:p>
          <a:p>
            <a:pPr marL="285750" lvl="0" indent="-285750">
              <a:buFont typeface="Wingdings" panose="05000000000000000000" pitchFamily="2" charset="2"/>
              <a:buChar char="Ø"/>
            </a:pPr>
            <a:r>
              <a:rPr lang="en-GB" sz="1300" dirty="0"/>
              <a:t>Distance learning</a:t>
            </a:r>
            <a:r>
              <a:rPr lang="en-GB" sz="1300" dirty="0" smtClean="0"/>
              <a:t>.</a:t>
            </a:r>
            <a:endParaRPr lang="sr-Latn-ME" sz="1300" dirty="0" smtClean="0"/>
          </a:p>
          <a:p>
            <a:pPr lvl="0"/>
            <a:endParaRPr lang="en-US" sz="1300" b="1" dirty="0"/>
          </a:p>
          <a:p>
            <a:pPr lvl="0"/>
            <a:r>
              <a:rPr lang="en-GB" sz="1300" b="1" dirty="0">
                <a:solidFill>
                  <a:srgbClr val="0000CC"/>
                </a:solidFill>
              </a:rPr>
              <a:t>Mobility</a:t>
            </a:r>
            <a:endParaRPr lang="en-US" sz="1300" b="1" dirty="0">
              <a:solidFill>
                <a:srgbClr val="0000CC"/>
              </a:solidFill>
            </a:endParaRPr>
          </a:p>
          <a:p>
            <a:pPr marL="285750" lvl="0" indent="-285750">
              <a:buFont typeface="Wingdings" panose="05000000000000000000" pitchFamily="2" charset="2"/>
              <a:buChar char="Ø"/>
            </a:pPr>
            <a:r>
              <a:rPr lang="en-GB" sz="1300" dirty="0"/>
              <a:t>Increased number in incoming and outgoing students;</a:t>
            </a:r>
            <a:endParaRPr lang="en-US" sz="1300" b="1" dirty="0"/>
          </a:p>
          <a:p>
            <a:pPr marL="285750" lvl="0" indent="-285750">
              <a:buFont typeface="Wingdings" panose="05000000000000000000" pitchFamily="2" charset="2"/>
              <a:buChar char="Ø"/>
            </a:pPr>
            <a:r>
              <a:rPr lang="en-GB" sz="1300" dirty="0"/>
              <a:t>Increased number of incoming and outgoing teaching staff;</a:t>
            </a:r>
            <a:endParaRPr lang="en-US" sz="1300" b="1" dirty="0"/>
          </a:p>
          <a:p>
            <a:pPr marL="285750" lvl="0" indent="-285750">
              <a:buFont typeface="Wingdings" panose="05000000000000000000" pitchFamily="2" charset="2"/>
              <a:buChar char="Ø"/>
            </a:pPr>
            <a:r>
              <a:rPr lang="en-GB" sz="1300" dirty="0" smtClean="0"/>
              <a:t>Joint/dual </a:t>
            </a:r>
            <a:r>
              <a:rPr lang="en-GB" sz="1300" dirty="0"/>
              <a:t>degrees;</a:t>
            </a:r>
            <a:endParaRPr lang="en-US" sz="1300" b="1" dirty="0"/>
          </a:p>
          <a:p>
            <a:pPr marL="285750" lvl="0" indent="-285750">
              <a:buFont typeface="Wingdings" panose="05000000000000000000" pitchFamily="2" charset="2"/>
              <a:buChar char="Ø"/>
            </a:pPr>
            <a:r>
              <a:rPr lang="en-GB" sz="1300" dirty="0"/>
              <a:t>Established support system for international students and researchers</a:t>
            </a:r>
            <a:r>
              <a:rPr lang="en-GB" sz="1300" dirty="0" smtClean="0"/>
              <a:t>.</a:t>
            </a:r>
            <a:endParaRPr lang="en-US" sz="1300" b="1" dirty="0"/>
          </a:p>
        </p:txBody>
      </p:sp>
      <p:sp>
        <p:nvSpPr>
          <p:cNvPr id="22" name="TextBox 21"/>
          <p:cNvSpPr txBox="1"/>
          <p:nvPr/>
        </p:nvSpPr>
        <p:spPr>
          <a:xfrm>
            <a:off x="4139952" y="1043026"/>
            <a:ext cx="4320480" cy="5062924"/>
          </a:xfrm>
          <a:prstGeom prst="rect">
            <a:avLst/>
          </a:prstGeom>
          <a:noFill/>
        </p:spPr>
        <p:txBody>
          <a:bodyPr wrap="square" rtlCol="0">
            <a:spAutoFit/>
          </a:bodyPr>
          <a:lstStyle/>
          <a:p>
            <a:pPr lvl="0"/>
            <a:r>
              <a:rPr lang="en-GB" sz="1300" b="1" dirty="0" smtClean="0">
                <a:solidFill>
                  <a:srgbClr val="0000CC"/>
                </a:solidFill>
              </a:rPr>
              <a:t>Science-research</a:t>
            </a:r>
            <a:endParaRPr lang="en-US" sz="1300" b="1" dirty="0" smtClean="0">
              <a:solidFill>
                <a:srgbClr val="0000CC"/>
              </a:solidFill>
            </a:endParaRPr>
          </a:p>
          <a:p>
            <a:pPr marL="285750" lvl="0" indent="-285750">
              <a:buFont typeface="Wingdings" panose="05000000000000000000" pitchFamily="2" charset="2"/>
              <a:buChar char="Ø"/>
            </a:pPr>
            <a:r>
              <a:rPr lang="en-GB" sz="1300" dirty="0" smtClean="0"/>
              <a:t>Diversification/Segmentation </a:t>
            </a:r>
            <a:r>
              <a:rPr lang="en-GB" sz="1300" dirty="0"/>
              <a:t>of research units;  </a:t>
            </a:r>
            <a:endParaRPr lang="en-US" sz="1300" b="1" dirty="0"/>
          </a:p>
          <a:p>
            <a:pPr marL="285750" lvl="0" indent="-285750">
              <a:buFont typeface="Wingdings" panose="05000000000000000000" pitchFamily="2" charset="2"/>
              <a:buChar char="Ø"/>
            </a:pPr>
            <a:r>
              <a:rPr lang="en-GB" sz="1300" dirty="0"/>
              <a:t>Internationalisation of doctoral research;</a:t>
            </a:r>
            <a:endParaRPr lang="en-US" sz="1300" b="1" dirty="0"/>
          </a:p>
          <a:p>
            <a:pPr marL="285750" lvl="0" indent="-285750">
              <a:buFont typeface="Wingdings" panose="05000000000000000000" pitchFamily="2" charset="2"/>
              <a:buChar char="Ø"/>
            </a:pPr>
            <a:r>
              <a:rPr lang="en-GB" sz="1300" dirty="0"/>
              <a:t>Mechanisms for stimulating research mobility and funding;</a:t>
            </a:r>
            <a:endParaRPr lang="en-US" sz="1300" b="1" dirty="0"/>
          </a:p>
          <a:p>
            <a:pPr marL="285750" lvl="0" indent="-285750">
              <a:buFont typeface="Wingdings" panose="05000000000000000000" pitchFamily="2" charset="2"/>
              <a:buChar char="Ø"/>
            </a:pPr>
            <a:r>
              <a:rPr lang="en-GB" sz="1300" dirty="0"/>
              <a:t>Increased international visibility of scientific and </a:t>
            </a:r>
            <a:r>
              <a:rPr lang="en-GB" sz="1300" dirty="0" smtClean="0"/>
              <a:t>research</a:t>
            </a:r>
            <a:r>
              <a:rPr lang="sr-Latn-ME" sz="1300" dirty="0" smtClean="0"/>
              <a:t> work</a:t>
            </a:r>
            <a:r>
              <a:rPr lang="en-GB" sz="1300" dirty="0" smtClean="0"/>
              <a:t>;</a:t>
            </a:r>
            <a:endParaRPr lang="en-US" sz="1300" b="1" dirty="0"/>
          </a:p>
          <a:p>
            <a:pPr marL="285750" lvl="0" indent="-285750">
              <a:buFont typeface="Wingdings" panose="05000000000000000000" pitchFamily="2" charset="2"/>
              <a:buChar char="Ø"/>
            </a:pPr>
            <a:r>
              <a:rPr lang="en-GB" sz="1300" dirty="0"/>
              <a:t>European programmes/projects;</a:t>
            </a:r>
            <a:endParaRPr lang="en-US" sz="1300" b="1" dirty="0"/>
          </a:p>
          <a:p>
            <a:pPr marL="285750" lvl="0" indent="-285750">
              <a:buFont typeface="Wingdings" panose="05000000000000000000" pitchFamily="2" charset="2"/>
              <a:buChar char="Ø"/>
            </a:pPr>
            <a:r>
              <a:rPr lang="en-GB" sz="1300" dirty="0"/>
              <a:t>International/other transnational programmes/projects;</a:t>
            </a:r>
            <a:endParaRPr lang="en-US" sz="1300" b="1" dirty="0"/>
          </a:p>
          <a:p>
            <a:pPr marL="285750" lvl="0" indent="-285750">
              <a:buFont typeface="Wingdings" panose="05000000000000000000" pitchFamily="2" charset="2"/>
              <a:buChar char="Ø"/>
            </a:pPr>
            <a:r>
              <a:rPr lang="en-GB" sz="1300" dirty="0"/>
              <a:t>Innovation activities and business orientation;</a:t>
            </a:r>
            <a:endParaRPr lang="en-US" sz="1300" b="1" dirty="0"/>
          </a:p>
          <a:p>
            <a:pPr marL="285750" lvl="0" indent="-285750">
              <a:buFont typeface="Wingdings" panose="05000000000000000000" pitchFamily="2" charset="2"/>
              <a:buChar char="Ø"/>
            </a:pPr>
            <a:r>
              <a:rPr lang="en-GB" sz="1300" dirty="0"/>
              <a:t>Open access/Open code software/Open research infrastructure</a:t>
            </a:r>
            <a:r>
              <a:rPr lang="en-GB" sz="1300" dirty="0" smtClean="0"/>
              <a:t>.</a:t>
            </a:r>
            <a:endParaRPr lang="sr-Latn-ME" sz="1300" dirty="0" smtClean="0"/>
          </a:p>
          <a:p>
            <a:pPr lvl="0"/>
            <a:endParaRPr lang="en-US" sz="1300" b="1" dirty="0"/>
          </a:p>
          <a:p>
            <a:pPr lvl="0"/>
            <a:r>
              <a:rPr lang="en-GB" sz="1300" b="1" dirty="0">
                <a:solidFill>
                  <a:srgbClr val="0000CC"/>
                </a:solidFill>
              </a:rPr>
              <a:t>Positioning (ranking)</a:t>
            </a:r>
            <a:endParaRPr lang="en-US" sz="1300" b="1" dirty="0">
              <a:solidFill>
                <a:srgbClr val="0000CC"/>
              </a:solidFill>
            </a:endParaRPr>
          </a:p>
          <a:p>
            <a:pPr marL="285750" lvl="0" indent="-285750">
              <a:buFont typeface="Wingdings" panose="05000000000000000000" pitchFamily="2" charset="2"/>
              <a:buChar char="Ø"/>
            </a:pPr>
            <a:r>
              <a:rPr lang="en-GB" sz="1300" dirty="0"/>
              <a:t>Increased number of partnership agreements; </a:t>
            </a:r>
            <a:endParaRPr lang="en-US" sz="1300" b="1" dirty="0"/>
          </a:p>
          <a:p>
            <a:pPr marL="285750" lvl="0" indent="-285750">
              <a:buFont typeface="Wingdings" panose="05000000000000000000" pitchFamily="2" charset="2"/>
              <a:buChar char="Ø"/>
            </a:pPr>
            <a:r>
              <a:rPr lang="en-GB" sz="1300" dirty="0"/>
              <a:t>Strengthening of internationalisation at home;</a:t>
            </a:r>
            <a:endParaRPr lang="en-US" sz="1300" b="1" dirty="0"/>
          </a:p>
          <a:p>
            <a:pPr marL="285750" lvl="0" indent="-285750">
              <a:buFont typeface="Wingdings" panose="05000000000000000000" pitchFamily="2" charset="2"/>
              <a:buChar char="Ø"/>
            </a:pPr>
            <a:r>
              <a:rPr lang="en-GB" sz="1300" dirty="0"/>
              <a:t>Establishing Quality assurance system for internationalisation; </a:t>
            </a:r>
            <a:endParaRPr lang="en-US" sz="1300" b="1" dirty="0"/>
          </a:p>
          <a:p>
            <a:pPr marL="285750" lvl="0" indent="-285750">
              <a:buFont typeface="Wingdings" panose="05000000000000000000" pitchFamily="2" charset="2"/>
              <a:buChar char="Ø"/>
            </a:pPr>
            <a:r>
              <a:rPr lang="en-GB" sz="1300" dirty="0"/>
              <a:t>Integration of international students/staff;</a:t>
            </a:r>
            <a:endParaRPr lang="en-US" sz="1300" b="1" dirty="0"/>
          </a:p>
          <a:p>
            <a:pPr marL="285750" lvl="0" indent="-285750">
              <a:buFont typeface="Wingdings" panose="05000000000000000000" pitchFamily="2" charset="2"/>
              <a:buChar char="Ø"/>
            </a:pPr>
            <a:r>
              <a:rPr lang="en-GB" sz="1300" dirty="0"/>
              <a:t>Mechanisms for the support of international university rankings;</a:t>
            </a:r>
            <a:endParaRPr lang="en-US" sz="1300" b="1" dirty="0"/>
          </a:p>
          <a:p>
            <a:pPr marL="285750" lvl="0" indent="-285750">
              <a:buFont typeface="Wingdings" panose="05000000000000000000" pitchFamily="2" charset="2"/>
              <a:buChar char="Ø"/>
            </a:pPr>
            <a:r>
              <a:rPr lang="en-GB" sz="1300" dirty="0"/>
              <a:t>Diversification of funding mechanism and increased state funding.</a:t>
            </a:r>
            <a:endParaRPr lang="en-US" sz="1300" b="1" dirty="0"/>
          </a:p>
          <a:p>
            <a:pPr algn="just"/>
            <a:endParaRPr lang="sr-Latn-ME" sz="1200" dirty="0">
              <a:solidFill>
                <a:srgbClr val="000099"/>
              </a:solidFill>
            </a:endParaRPr>
          </a:p>
          <a:p>
            <a:pPr marL="1657350" lvl="3" indent="-285750">
              <a:buFont typeface="Arial" panose="020B0604020202020204" pitchFamily="34" charset="0"/>
              <a:buChar char="•"/>
            </a:pPr>
            <a:endParaRPr lang="en-US" sz="1200" dirty="0"/>
          </a:p>
        </p:txBody>
      </p:sp>
    </p:spTree>
    <p:extLst>
      <p:ext uri="{BB962C8B-B14F-4D97-AF65-F5344CB8AC3E}">
        <p14:creationId xmlns:p14="http://schemas.microsoft.com/office/powerpoint/2010/main" val="2105467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44624"/>
            <a:ext cx="8229600" cy="1143000"/>
          </a:xfrm>
        </p:spPr>
        <p:txBody>
          <a:bodyPr/>
          <a:lstStyle/>
          <a:p>
            <a:pPr algn="l" eaLnBrk="1" hangingPunct="1"/>
            <a:r>
              <a:rPr lang="en-GB" altLang="en-US" sz="2800" dirty="0" smtClean="0">
                <a:latin typeface="Arial" panose="020B0604020202020204" pitchFamily="34" charset="0"/>
                <a:cs typeface="Arial" panose="020B0604020202020204" pitchFamily="34" charset="0"/>
              </a:rPr>
              <a:t>CONCLUSIONS</a:t>
            </a:r>
          </a:p>
        </p:txBody>
      </p:sp>
      <p:sp>
        <p:nvSpPr>
          <p:cNvPr id="5" name="Footer Placeholder 4"/>
          <p:cNvSpPr>
            <a:spLocks noGrp="1"/>
          </p:cNvSpPr>
          <p:nvPr>
            <p:ph type="ftr" sz="quarter" idx="11"/>
          </p:nvPr>
        </p:nvSpPr>
        <p:spPr>
          <a:xfrm>
            <a:off x="1908175" y="6320609"/>
            <a:ext cx="5327650" cy="365125"/>
          </a:xfrm>
        </p:spPr>
        <p:txBody>
          <a:bodyPr/>
          <a:lstStyle/>
          <a:p>
            <a:pPr>
              <a:defRPr/>
            </a:pPr>
            <a:r>
              <a:rPr lang="en-US" dirty="0"/>
              <a:t>Project partners online meeting</a:t>
            </a:r>
          </a:p>
          <a:p>
            <a:pPr>
              <a:defRPr/>
            </a:pPr>
            <a:r>
              <a:rPr lang="en-US" dirty="0"/>
              <a:t>9 November 2020</a:t>
            </a:r>
          </a:p>
        </p:txBody>
      </p:sp>
      <p:sp>
        <p:nvSpPr>
          <p:cNvPr id="6" name="Slide Number Placeholder 5"/>
          <p:cNvSpPr>
            <a:spLocks noGrp="1"/>
          </p:cNvSpPr>
          <p:nvPr>
            <p:ph type="sldNum" sz="quarter" idx="12"/>
          </p:nvPr>
        </p:nvSpPr>
        <p:spPr/>
        <p:txBody>
          <a:bodyPr/>
          <a:lstStyle/>
          <a:p>
            <a:pPr>
              <a:defRPr/>
            </a:pPr>
            <a:fld id="{C2B8CE35-7787-4DF4-B306-D1A556FFC8E0}" type="slidenum">
              <a:rPr lang="en-GB"/>
              <a:pPr>
                <a:defRPr/>
              </a:pPr>
              <a:t>9</a:t>
            </a:fld>
            <a:endParaRPr lang="en-GB"/>
          </a:p>
        </p:txBody>
      </p:sp>
      <p:sp>
        <p:nvSpPr>
          <p:cNvPr id="7" name="TextBox 6"/>
          <p:cNvSpPr txBox="1"/>
          <p:nvPr/>
        </p:nvSpPr>
        <p:spPr>
          <a:xfrm>
            <a:off x="440959" y="1052736"/>
            <a:ext cx="8147248" cy="3693319"/>
          </a:xfrm>
          <a:prstGeom prst="rect">
            <a:avLst/>
          </a:prstGeom>
          <a:noFill/>
        </p:spPr>
        <p:txBody>
          <a:bodyPr wrap="square" rtlCol="0">
            <a:spAutoFit/>
          </a:bodyPr>
          <a:lstStyle/>
          <a:p>
            <a:pPr marL="285750" indent="-285750" algn="just">
              <a:buFont typeface="Arial" panose="020B0604020202020204" pitchFamily="34" charset="0"/>
              <a:buChar char="•"/>
            </a:pPr>
            <a:r>
              <a:rPr lang="en-US" dirty="0">
                <a:solidFill>
                  <a:srgbClr val="002060"/>
                </a:solidFill>
              </a:rPr>
              <a:t>Internationalisation process is highly affected by external (global political and macro-economic trends) and internal (national) </a:t>
            </a:r>
            <a:r>
              <a:rPr lang="en-US" dirty="0" smtClean="0">
                <a:solidFill>
                  <a:srgbClr val="002060"/>
                </a:solidFill>
              </a:rPr>
              <a:t>conditions</a:t>
            </a:r>
            <a:r>
              <a:rPr lang="sr-Latn-ME" dirty="0" smtClean="0">
                <a:solidFill>
                  <a:srgbClr val="002060"/>
                </a:solidFill>
              </a:rPr>
              <a:t>.</a:t>
            </a:r>
          </a:p>
          <a:p>
            <a:pPr algn="just"/>
            <a:endParaRPr lang="sr-Latn-ME" dirty="0">
              <a:solidFill>
                <a:srgbClr val="002060"/>
              </a:solidFill>
            </a:endParaRPr>
          </a:p>
          <a:p>
            <a:pPr marL="285750" indent="-285750" algn="just">
              <a:buFont typeface="Arial" panose="020B0604020202020204" pitchFamily="34" charset="0"/>
              <a:buChar char="•"/>
            </a:pPr>
            <a:r>
              <a:rPr lang="en-US" dirty="0" smtClean="0">
                <a:solidFill>
                  <a:srgbClr val="002060"/>
                </a:solidFill>
              </a:rPr>
              <a:t>HEI</a:t>
            </a:r>
            <a:r>
              <a:rPr lang="sr-Latn-ME" dirty="0" smtClean="0">
                <a:solidFill>
                  <a:srgbClr val="002060"/>
                </a:solidFill>
              </a:rPr>
              <a:t>s</a:t>
            </a:r>
            <a:r>
              <a:rPr lang="en-US" dirty="0" smtClean="0">
                <a:solidFill>
                  <a:srgbClr val="002060"/>
                </a:solidFill>
              </a:rPr>
              <a:t> </a:t>
            </a:r>
            <a:r>
              <a:rPr lang="en-US" dirty="0">
                <a:solidFill>
                  <a:srgbClr val="002060"/>
                </a:solidFill>
              </a:rPr>
              <a:t>need to strengthen and diversify institutional, human and research/innovation </a:t>
            </a:r>
            <a:r>
              <a:rPr lang="en-US" dirty="0" smtClean="0">
                <a:solidFill>
                  <a:srgbClr val="002060"/>
                </a:solidFill>
              </a:rPr>
              <a:t>capacitie</a:t>
            </a:r>
            <a:r>
              <a:rPr lang="sr-Latn-ME" dirty="0" smtClean="0">
                <a:solidFill>
                  <a:srgbClr val="002060"/>
                </a:solidFill>
              </a:rPr>
              <a:t>s.</a:t>
            </a:r>
          </a:p>
          <a:p>
            <a:pPr marL="285750" indent="-285750" algn="just">
              <a:buFont typeface="Arial" panose="020B0604020202020204" pitchFamily="34" charset="0"/>
              <a:buChar char="•"/>
            </a:pPr>
            <a:endParaRPr lang="sr-Latn-ME" b="1" dirty="0">
              <a:solidFill>
                <a:srgbClr val="002060"/>
              </a:solidFill>
            </a:endParaRPr>
          </a:p>
          <a:p>
            <a:pPr marL="285750" indent="-285750" algn="just">
              <a:buFont typeface="Arial" panose="020B0604020202020204" pitchFamily="34" charset="0"/>
              <a:buChar char="•"/>
            </a:pPr>
            <a:r>
              <a:rPr lang="sr-Latn-ME" dirty="0" smtClean="0">
                <a:solidFill>
                  <a:srgbClr val="002060"/>
                </a:solidFill>
              </a:rPr>
              <a:t>Globaly </a:t>
            </a:r>
            <a:r>
              <a:rPr lang="en-US" dirty="0" smtClean="0">
                <a:solidFill>
                  <a:srgbClr val="002060"/>
                </a:solidFill>
              </a:rPr>
              <a:t>“</a:t>
            </a:r>
            <a:r>
              <a:rPr lang="sr-Latn-ME" dirty="0" smtClean="0">
                <a:solidFill>
                  <a:srgbClr val="002060"/>
                </a:solidFill>
              </a:rPr>
              <a:t>O</a:t>
            </a:r>
            <a:r>
              <a:rPr lang="en-US" dirty="0" smtClean="0">
                <a:solidFill>
                  <a:srgbClr val="002060"/>
                </a:solidFill>
              </a:rPr>
              <a:t>ne/common </a:t>
            </a:r>
            <a:r>
              <a:rPr lang="en-US" dirty="0">
                <a:solidFill>
                  <a:srgbClr val="002060"/>
                </a:solidFill>
              </a:rPr>
              <a:t>path” to internationalisation is not </a:t>
            </a:r>
            <a:r>
              <a:rPr lang="en-US" dirty="0" smtClean="0">
                <a:solidFill>
                  <a:srgbClr val="002060"/>
                </a:solidFill>
              </a:rPr>
              <a:t>attainable</a:t>
            </a:r>
            <a:r>
              <a:rPr lang="sr-Latn-ME" dirty="0" smtClean="0">
                <a:solidFill>
                  <a:srgbClr val="002060"/>
                </a:solidFill>
              </a:rPr>
              <a:t>.</a:t>
            </a:r>
          </a:p>
          <a:p>
            <a:pPr marL="285750" indent="-285750" algn="just">
              <a:buFont typeface="Arial" panose="020B0604020202020204" pitchFamily="34" charset="0"/>
              <a:buChar char="•"/>
            </a:pPr>
            <a:endParaRPr lang="sr-Latn-ME" dirty="0">
              <a:solidFill>
                <a:srgbClr val="002060"/>
              </a:solidFill>
            </a:endParaRPr>
          </a:p>
          <a:p>
            <a:pPr marL="285750" indent="-285750" algn="just">
              <a:buFont typeface="Arial" panose="020B0604020202020204" pitchFamily="34" charset="0"/>
              <a:buChar char="•"/>
            </a:pPr>
            <a:r>
              <a:rPr lang="en-US" dirty="0">
                <a:solidFill>
                  <a:srgbClr val="002060"/>
                </a:solidFill>
              </a:rPr>
              <a:t>Each HEI adapts dimensions and KPIs in accordance with its mission, vision and level of </a:t>
            </a:r>
            <a:r>
              <a:rPr lang="en-US" dirty="0" smtClean="0">
                <a:solidFill>
                  <a:srgbClr val="002060"/>
                </a:solidFill>
              </a:rPr>
              <a:t>internationalisation</a:t>
            </a:r>
            <a:r>
              <a:rPr lang="sr-Latn-ME" dirty="0" smtClean="0">
                <a:solidFill>
                  <a:srgbClr val="002060"/>
                </a:solidFill>
              </a:rPr>
              <a:t>.</a:t>
            </a:r>
          </a:p>
          <a:p>
            <a:pPr marL="285750" indent="-285750" algn="just">
              <a:buFont typeface="Arial" panose="020B0604020202020204" pitchFamily="34" charset="0"/>
              <a:buChar char="•"/>
            </a:pPr>
            <a:endParaRPr lang="sr-Latn-ME" dirty="0">
              <a:solidFill>
                <a:srgbClr val="002060"/>
              </a:solidFill>
            </a:endParaRPr>
          </a:p>
          <a:p>
            <a:pPr marL="285750" indent="-285750" algn="just">
              <a:buFont typeface="Arial" panose="020B0604020202020204" pitchFamily="34" charset="0"/>
              <a:buChar char="•"/>
            </a:pPr>
            <a:r>
              <a:rPr lang="sr-Latn-ME" dirty="0" smtClean="0">
                <a:solidFill>
                  <a:srgbClr val="002060"/>
                </a:solidFill>
              </a:rPr>
              <a:t>This </a:t>
            </a:r>
            <a:r>
              <a:rPr lang="sr-Latn-ME" dirty="0">
                <a:solidFill>
                  <a:srgbClr val="002060"/>
                </a:solidFill>
              </a:rPr>
              <a:t>Guidelines </a:t>
            </a:r>
            <a:r>
              <a:rPr lang="en-US" dirty="0" smtClean="0">
                <a:solidFill>
                  <a:srgbClr val="002060"/>
                </a:solidFill>
              </a:rPr>
              <a:t>proposed </a:t>
            </a:r>
            <a:r>
              <a:rPr lang="en-US" b="1" u="sng" dirty="0" smtClean="0">
                <a:solidFill>
                  <a:srgbClr val="0000CC"/>
                </a:solidFill>
              </a:rPr>
              <a:t>internationalisation </a:t>
            </a:r>
            <a:r>
              <a:rPr lang="en-US" b="1" u="sng" dirty="0">
                <a:solidFill>
                  <a:srgbClr val="0000CC"/>
                </a:solidFill>
              </a:rPr>
              <a:t>model for universities in </a:t>
            </a:r>
            <a:r>
              <a:rPr lang="en-US" b="1" u="sng" dirty="0" smtClean="0">
                <a:solidFill>
                  <a:srgbClr val="0000CC"/>
                </a:solidFill>
              </a:rPr>
              <a:t>Montenegro</a:t>
            </a:r>
            <a:r>
              <a:rPr lang="sr-Latn-ME" dirty="0" smtClean="0">
                <a:solidFill>
                  <a:srgbClr val="0000CC"/>
                </a:solidFill>
              </a:rPr>
              <a:t>.</a:t>
            </a:r>
          </a:p>
        </p:txBody>
      </p:sp>
    </p:spTree>
    <p:extLst>
      <p:ext uri="{BB962C8B-B14F-4D97-AF65-F5344CB8AC3E}">
        <p14:creationId xmlns:p14="http://schemas.microsoft.com/office/powerpoint/2010/main" val="2639479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MARD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MARDS Template.potx</Template>
  <TotalTime>90</TotalTime>
  <Words>791</Words>
  <Application>Microsoft Office PowerPoint</Application>
  <PresentationFormat>On-screen Show (4:3)</PresentationFormat>
  <Paragraphs>196</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Cambria</vt:lpstr>
      <vt:lpstr>Webdings</vt:lpstr>
      <vt:lpstr>Wingdings</vt:lpstr>
      <vt:lpstr>MARDS Template</vt:lpstr>
      <vt:lpstr>GUIDELINES FOR INTERNATIONALISATION OF MONTENEGRIN UNIVERSITIES WP1/DEV 1.3 </vt:lpstr>
      <vt:lpstr>CONTENT</vt:lpstr>
      <vt:lpstr>INTRODUCTION</vt:lpstr>
      <vt:lpstr>MULTI-DIMENSIONALITY AND INSTRUMENTS </vt:lpstr>
      <vt:lpstr>MULTI-DIMENSIONALITY AND INSTRUMENTS </vt:lpstr>
      <vt:lpstr>KPIs of HEIs INTERNATIONALISATION cont.</vt:lpstr>
      <vt:lpstr>MONTENEGRIN CONTEXT</vt:lpstr>
      <vt:lpstr>MONTENEGRIN CONTEXT KPIs</vt:lpstr>
      <vt:lpstr>CONCLUSIONS</vt:lpstr>
      <vt:lpstr>PowerPoint Presentation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IESP</dc:title>
  <dc:subject/>
  <dc:creator>Name Surname</dc:creator>
  <cp:keywords/>
  <dc:description/>
  <cp:lastModifiedBy>Ana</cp:lastModifiedBy>
  <cp:revision>30</cp:revision>
  <dcterms:created xsi:type="dcterms:W3CDTF">2019-02-18T18:02:56Z</dcterms:created>
  <dcterms:modified xsi:type="dcterms:W3CDTF">2020-12-29T14:27:34Z</dcterms:modified>
  <cp:category/>
</cp:coreProperties>
</file>