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1"/>
    <p:restoredTop sz="94651"/>
  </p:normalViewPr>
  <p:slideViewPr>
    <p:cSldViewPr snapToGrid="0" snapToObjects="1">
      <p:cViewPr>
        <p:scale>
          <a:sx n="72" d="100"/>
          <a:sy n="72" d="100"/>
        </p:scale>
        <p:origin x="35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58532-3099-4480-AF81-6F8BE2ACD17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310B011-E118-4D57-B640-CF8445237502}">
      <dgm:prSet/>
      <dgm:spPr/>
      <dgm:t>
        <a:bodyPr/>
        <a:lstStyle/>
        <a:p>
          <a:r>
            <a:rPr lang="en-US"/>
            <a:t>Older</a:t>
          </a:r>
        </a:p>
      </dgm:t>
    </dgm:pt>
    <dgm:pt modelId="{B7BB5E6E-5412-4631-9CD9-87BF1791B5E1}" type="parTrans" cxnId="{B38C511C-1835-4ABC-BE08-B01DF91315FB}">
      <dgm:prSet/>
      <dgm:spPr/>
      <dgm:t>
        <a:bodyPr/>
        <a:lstStyle/>
        <a:p>
          <a:endParaRPr lang="en-US"/>
        </a:p>
      </dgm:t>
    </dgm:pt>
    <dgm:pt modelId="{E2083E91-A8E2-4B24-881E-6FA6E45FE4F9}" type="sibTrans" cxnId="{B38C511C-1835-4ABC-BE08-B01DF91315FB}">
      <dgm:prSet/>
      <dgm:spPr/>
      <dgm:t>
        <a:bodyPr/>
        <a:lstStyle/>
        <a:p>
          <a:endParaRPr lang="en-US"/>
        </a:p>
      </dgm:t>
    </dgm:pt>
    <dgm:pt modelId="{F75F74DC-2A48-4A6F-9099-1215D0B6C9FF}">
      <dgm:prSet/>
      <dgm:spPr/>
      <dgm:t>
        <a:bodyPr/>
        <a:lstStyle/>
        <a:p>
          <a:r>
            <a:rPr lang="en-US"/>
            <a:t>More Affluent</a:t>
          </a:r>
        </a:p>
      </dgm:t>
    </dgm:pt>
    <dgm:pt modelId="{525FFEEC-44AB-4A69-A9A9-19F93CCC8209}" type="parTrans" cxnId="{B40BD168-4666-4580-8148-846C13F8CCE1}">
      <dgm:prSet/>
      <dgm:spPr/>
      <dgm:t>
        <a:bodyPr/>
        <a:lstStyle/>
        <a:p>
          <a:endParaRPr lang="en-US"/>
        </a:p>
      </dgm:t>
    </dgm:pt>
    <dgm:pt modelId="{5CA38B36-04AF-4B8F-8618-89CCE43F418C}" type="sibTrans" cxnId="{B40BD168-4666-4580-8148-846C13F8CCE1}">
      <dgm:prSet/>
      <dgm:spPr/>
      <dgm:t>
        <a:bodyPr/>
        <a:lstStyle/>
        <a:p>
          <a:endParaRPr lang="en-US"/>
        </a:p>
      </dgm:t>
    </dgm:pt>
    <dgm:pt modelId="{0CD20646-CC4D-41D5-9CE0-730781300F15}">
      <dgm:prSet/>
      <dgm:spPr/>
      <dgm:t>
        <a:bodyPr/>
        <a:lstStyle/>
        <a:p>
          <a:r>
            <a:rPr lang="en-US"/>
            <a:t>Highly educated</a:t>
          </a:r>
        </a:p>
      </dgm:t>
    </dgm:pt>
    <dgm:pt modelId="{7186B0B4-BAEC-4CA5-B431-52EA8151699F}" type="parTrans" cxnId="{1E16830F-BB36-4531-8502-A5DF8234FDE6}">
      <dgm:prSet/>
      <dgm:spPr/>
      <dgm:t>
        <a:bodyPr/>
        <a:lstStyle/>
        <a:p>
          <a:endParaRPr lang="en-US"/>
        </a:p>
      </dgm:t>
    </dgm:pt>
    <dgm:pt modelId="{6EC752F9-EFEF-43DB-B8CB-303E7E88A5ED}" type="sibTrans" cxnId="{1E16830F-BB36-4531-8502-A5DF8234FDE6}">
      <dgm:prSet/>
      <dgm:spPr/>
      <dgm:t>
        <a:bodyPr/>
        <a:lstStyle/>
        <a:p>
          <a:endParaRPr lang="en-US"/>
        </a:p>
      </dgm:t>
    </dgm:pt>
    <dgm:pt modelId="{669BBF83-E0EC-4F8D-A6F0-55D6481E7717}">
      <dgm:prSet/>
      <dgm:spPr/>
      <dgm:t>
        <a:bodyPr/>
        <a:lstStyle/>
        <a:p>
          <a:r>
            <a:rPr lang="en-US"/>
            <a:t>Frequent traveler</a:t>
          </a:r>
        </a:p>
      </dgm:t>
    </dgm:pt>
    <dgm:pt modelId="{92BA56A7-4A5E-43E4-924D-BC50A619D427}" type="parTrans" cxnId="{CA449C0A-FAA7-40FB-B9D6-C75BFFCB24DE}">
      <dgm:prSet/>
      <dgm:spPr/>
      <dgm:t>
        <a:bodyPr/>
        <a:lstStyle/>
        <a:p>
          <a:endParaRPr lang="en-US"/>
        </a:p>
      </dgm:t>
    </dgm:pt>
    <dgm:pt modelId="{CED7CB20-033B-4872-9A6E-8CF4F6EB84BA}" type="sibTrans" cxnId="{CA449C0A-FAA7-40FB-B9D6-C75BFFCB24DE}">
      <dgm:prSet/>
      <dgm:spPr/>
      <dgm:t>
        <a:bodyPr/>
        <a:lstStyle/>
        <a:p>
          <a:endParaRPr lang="en-US"/>
        </a:p>
      </dgm:t>
    </dgm:pt>
    <dgm:pt modelId="{4ABC0A2B-04DA-4681-8E1F-9A8DCB2AFD2F}">
      <dgm:prSet/>
      <dgm:spPr/>
      <dgm:t>
        <a:bodyPr/>
        <a:lstStyle/>
        <a:p>
          <a:r>
            <a:rPr lang="en-US"/>
            <a:t>Spending more than regular tourists</a:t>
          </a:r>
        </a:p>
      </dgm:t>
    </dgm:pt>
    <dgm:pt modelId="{DDD203FB-BB48-41BF-860A-E9E8ADC0CA15}" type="parTrans" cxnId="{05A1287A-91D0-47D0-96FE-A64E66BB5C0F}">
      <dgm:prSet/>
      <dgm:spPr/>
      <dgm:t>
        <a:bodyPr/>
        <a:lstStyle/>
        <a:p>
          <a:endParaRPr lang="en-US"/>
        </a:p>
      </dgm:t>
    </dgm:pt>
    <dgm:pt modelId="{50B77F68-BF07-4CA6-A10A-9AE1BA3EA0DA}" type="sibTrans" cxnId="{05A1287A-91D0-47D0-96FE-A64E66BB5C0F}">
      <dgm:prSet/>
      <dgm:spPr/>
      <dgm:t>
        <a:bodyPr/>
        <a:lstStyle/>
        <a:p>
          <a:endParaRPr lang="en-US"/>
        </a:p>
      </dgm:t>
    </dgm:pt>
    <dgm:pt modelId="{CF96D4D2-74F7-403B-BBB2-9EC827F352F9}">
      <dgm:prSet/>
      <dgm:spPr/>
      <dgm:t>
        <a:bodyPr/>
        <a:lstStyle/>
        <a:p>
          <a:r>
            <a:rPr lang="en-US" dirty="0"/>
            <a:t>Prefers educational leisure travel</a:t>
          </a:r>
        </a:p>
      </dgm:t>
    </dgm:pt>
    <dgm:pt modelId="{CF6468E6-6DE5-4812-AD04-0047CD51914A}" type="parTrans" cxnId="{B43E90F0-198B-47E8-9A7E-A46A60DF1E1E}">
      <dgm:prSet/>
      <dgm:spPr/>
      <dgm:t>
        <a:bodyPr/>
        <a:lstStyle/>
        <a:p>
          <a:endParaRPr lang="en-US"/>
        </a:p>
      </dgm:t>
    </dgm:pt>
    <dgm:pt modelId="{B56A21DE-AB85-4A44-ADE9-5A648A5CA4C6}" type="sibTrans" cxnId="{B43E90F0-198B-47E8-9A7E-A46A60DF1E1E}">
      <dgm:prSet/>
      <dgm:spPr/>
      <dgm:t>
        <a:bodyPr/>
        <a:lstStyle/>
        <a:p>
          <a:endParaRPr lang="en-US"/>
        </a:p>
      </dgm:t>
    </dgm:pt>
    <dgm:pt modelId="{905ACB2D-6BC7-4BAB-AAF0-CAEB30FD9521}">
      <dgm:prSet/>
      <dgm:spPr/>
      <dgm:t>
        <a:bodyPr/>
        <a:lstStyle/>
        <a:p>
          <a:r>
            <a:rPr lang="en-US" dirty="0"/>
            <a:t>Wants to engage with locals</a:t>
          </a:r>
        </a:p>
      </dgm:t>
    </dgm:pt>
    <dgm:pt modelId="{603964DA-C84F-4BB2-B50A-C9DE12023C83}" type="parTrans" cxnId="{2EE5E4B0-A428-4A9C-8025-8EBB7773DB05}">
      <dgm:prSet/>
      <dgm:spPr/>
      <dgm:t>
        <a:bodyPr/>
        <a:lstStyle/>
        <a:p>
          <a:endParaRPr lang="en-US"/>
        </a:p>
      </dgm:t>
    </dgm:pt>
    <dgm:pt modelId="{FFA77B8E-4CC2-4E29-A19C-5D384B26F72F}" type="sibTrans" cxnId="{2EE5E4B0-A428-4A9C-8025-8EBB7773DB05}">
      <dgm:prSet/>
      <dgm:spPr/>
      <dgm:t>
        <a:bodyPr/>
        <a:lstStyle/>
        <a:p>
          <a:endParaRPr lang="en-US"/>
        </a:p>
      </dgm:t>
    </dgm:pt>
    <dgm:pt modelId="{F64FDBCE-F508-42D0-800F-8004D6AC440F}">
      <dgm:prSet/>
      <dgm:spPr/>
      <dgm:t>
        <a:bodyPr/>
        <a:lstStyle/>
        <a:p>
          <a:r>
            <a:rPr lang="en-US" dirty="0"/>
            <a:t>Uses online tools to plan the trip and engage with community</a:t>
          </a:r>
        </a:p>
      </dgm:t>
    </dgm:pt>
    <dgm:pt modelId="{B419284C-112F-4644-878F-68B109E98A8C}" type="parTrans" cxnId="{B84FD641-B8DD-4877-8807-24B1CBBAF0EA}">
      <dgm:prSet/>
      <dgm:spPr/>
      <dgm:t>
        <a:bodyPr/>
        <a:lstStyle/>
        <a:p>
          <a:endParaRPr lang="en-US"/>
        </a:p>
      </dgm:t>
    </dgm:pt>
    <dgm:pt modelId="{F7D30BD9-EED6-410E-84B8-48FF5705F5BB}" type="sibTrans" cxnId="{B84FD641-B8DD-4877-8807-24B1CBBAF0EA}">
      <dgm:prSet/>
      <dgm:spPr/>
      <dgm:t>
        <a:bodyPr/>
        <a:lstStyle/>
        <a:p>
          <a:endParaRPr lang="en-US"/>
        </a:p>
      </dgm:t>
    </dgm:pt>
    <dgm:pt modelId="{3A821A1A-97EA-DD4F-9B34-BF66E7C74C5F}" type="pres">
      <dgm:prSet presAssocID="{D8958532-3099-4480-AF81-6F8BE2ACD17D}" presName="diagram" presStyleCnt="0">
        <dgm:presLayoutVars>
          <dgm:dir/>
          <dgm:resizeHandles val="exact"/>
        </dgm:presLayoutVars>
      </dgm:prSet>
      <dgm:spPr/>
    </dgm:pt>
    <dgm:pt modelId="{CA94C6F2-FAFC-E44D-BB80-7DA3271259BA}" type="pres">
      <dgm:prSet presAssocID="{8310B011-E118-4D57-B640-CF8445237502}" presName="node" presStyleLbl="node1" presStyleIdx="0" presStyleCnt="8">
        <dgm:presLayoutVars>
          <dgm:bulletEnabled val="1"/>
        </dgm:presLayoutVars>
      </dgm:prSet>
      <dgm:spPr/>
    </dgm:pt>
    <dgm:pt modelId="{9E44E85D-87ED-4141-BDF9-97CA685E0FC6}" type="pres">
      <dgm:prSet presAssocID="{E2083E91-A8E2-4B24-881E-6FA6E45FE4F9}" presName="sibTrans" presStyleCnt="0"/>
      <dgm:spPr/>
    </dgm:pt>
    <dgm:pt modelId="{C72A86CA-F394-7E47-A50E-E3C0B9411351}" type="pres">
      <dgm:prSet presAssocID="{F75F74DC-2A48-4A6F-9099-1215D0B6C9FF}" presName="node" presStyleLbl="node1" presStyleIdx="1" presStyleCnt="8">
        <dgm:presLayoutVars>
          <dgm:bulletEnabled val="1"/>
        </dgm:presLayoutVars>
      </dgm:prSet>
      <dgm:spPr/>
    </dgm:pt>
    <dgm:pt modelId="{A14A42EA-5817-1949-A4C3-6B2BF33DE19D}" type="pres">
      <dgm:prSet presAssocID="{5CA38B36-04AF-4B8F-8618-89CCE43F418C}" presName="sibTrans" presStyleCnt="0"/>
      <dgm:spPr/>
    </dgm:pt>
    <dgm:pt modelId="{EE386C02-E3E2-C14F-A3B4-3216E8DB1DA7}" type="pres">
      <dgm:prSet presAssocID="{0CD20646-CC4D-41D5-9CE0-730781300F15}" presName="node" presStyleLbl="node1" presStyleIdx="2" presStyleCnt="8">
        <dgm:presLayoutVars>
          <dgm:bulletEnabled val="1"/>
        </dgm:presLayoutVars>
      </dgm:prSet>
      <dgm:spPr/>
    </dgm:pt>
    <dgm:pt modelId="{22C0CE62-6A69-0B4B-8321-A3F84A6B409B}" type="pres">
      <dgm:prSet presAssocID="{6EC752F9-EFEF-43DB-B8CB-303E7E88A5ED}" presName="sibTrans" presStyleCnt="0"/>
      <dgm:spPr/>
    </dgm:pt>
    <dgm:pt modelId="{0899D7BC-A234-4442-B0BD-913CBF2B8904}" type="pres">
      <dgm:prSet presAssocID="{669BBF83-E0EC-4F8D-A6F0-55D6481E7717}" presName="node" presStyleLbl="node1" presStyleIdx="3" presStyleCnt="8">
        <dgm:presLayoutVars>
          <dgm:bulletEnabled val="1"/>
        </dgm:presLayoutVars>
      </dgm:prSet>
      <dgm:spPr/>
    </dgm:pt>
    <dgm:pt modelId="{1B8A861B-FF3E-454E-A01C-05B72A76152A}" type="pres">
      <dgm:prSet presAssocID="{CED7CB20-033B-4872-9A6E-8CF4F6EB84BA}" presName="sibTrans" presStyleCnt="0"/>
      <dgm:spPr/>
    </dgm:pt>
    <dgm:pt modelId="{50332B52-D2CD-4C41-A139-B09566CAC9FC}" type="pres">
      <dgm:prSet presAssocID="{4ABC0A2B-04DA-4681-8E1F-9A8DCB2AFD2F}" presName="node" presStyleLbl="node1" presStyleIdx="4" presStyleCnt="8">
        <dgm:presLayoutVars>
          <dgm:bulletEnabled val="1"/>
        </dgm:presLayoutVars>
      </dgm:prSet>
      <dgm:spPr/>
    </dgm:pt>
    <dgm:pt modelId="{8959D3A2-D934-5F48-A68F-BC0F93F5A9C5}" type="pres">
      <dgm:prSet presAssocID="{50B77F68-BF07-4CA6-A10A-9AE1BA3EA0DA}" presName="sibTrans" presStyleCnt="0"/>
      <dgm:spPr/>
    </dgm:pt>
    <dgm:pt modelId="{13081FBF-531F-BC4B-A2A4-991DD070EC9C}" type="pres">
      <dgm:prSet presAssocID="{CF96D4D2-74F7-403B-BBB2-9EC827F352F9}" presName="node" presStyleLbl="node1" presStyleIdx="5" presStyleCnt="8">
        <dgm:presLayoutVars>
          <dgm:bulletEnabled val="1"/>
        </dgm:presLayoutVars>
      </dgm:prSet>
      <dgm:spPr/>
    </dgm:pt>
    <dgm:pt modelId="{19448E92-CF4B-5447-ABB1-AD0D5081F6ED}" type="pres">
      <dgm:prSet presAssocID="{B56A21DE-AB85-4A44-ADE9-5A648A5CA4C6}" presName="sibTrans" presStyleCnt="0"/>
      <dgm:spPr/>
    </dgm:pt>
    <dgm:pt modelId="{06F9421E-4B4E-DF49-AF78-82B7D6FBC112}" type="pres">
      <dgm:prSet presAssocID="{905ACB2D-6BC7-4BAB-AAF0-CAEB30FD9521}" presName="node" presStyleLbl="node1" presStyleIdx="6" presStyleCnt="8">
        <dgm:presLayoutVars>
          <dgm:bulletEnabled val="1"/>
        </dgm:presLayoutVars>
      </dgm:prSet>
      <dgm:spPr/>
    </dgm:pt>
    <dgm:pt modelId="{ED2ED7DC-62B1-644F-BB4A-6DCF5377D28D}" type="pres">
      <dgm:prSet presAssocID="{FFA77B8E-4CC2-4E29-A19C-5D384B26F72F}" presName="sibTrans" presStyleCnt="0"/>
      <dgm:spPr/>
    </dgm:pt>
    <dgm:pt modelId="{0C2CB137-BF27-0140-BBA8-8D1361B6A869}" type="pres">
      <dgm:prSet presAssocID="{F64FDBCE-F508-42D0-800F-8004D6AC440F}" presName="node" presStyleLbl="node1" presStyleIdx="7" presStyleCnt="8">
        <dgm:presLayoutVars>
          <dgm:bulletEnabled val="1"/>
        </dgm:presLayoutVars>
      </dgm:prSet>
      <dgm:spPr/>
    </dgm:pt>
  </dgm:ptLst>
  <dgm:cxnLst>
    <dgm:cxn modelId="{CA449C0A-FAA7-40FB-B9D6-C75BFFCB24DE}" srcId="{D8958532-3099-4480-AF81-6F8BE2ACD17D}" destId="{669BBF83-E0EC-4F8D-A6F0-55D6481E7717}" srcOrd="3" destOrd="0" parTransId="{92BA56A7-4A5E-43E4-924D-BC50A619D427}" sibTransId="{CED7CB20-033B-4872-9A6E-8CF4F6EB84BA}"/>
    <dgm:cxn modelId="{1E16830F-BB36-4531-8502-A5DF8234FDE6}" srcId="{D8958532-3099-4480-AF81-6F8BE2ACD17D}" destId="{0CD20646-CC4D-41D5-9CE0-730781300F15}" srcOrd="2" destOrd="0" parTransId="{7186B0B4-BAEC-4CA5-B431-52EA8151699F}" sibTransId="{6EC752F9-EFEF-43DB-B8CB-303E7E88A5ED}"/>
    <dgm:cxn modelId="{93546A17-1FC4-4C46-ACDC-9CD9D5F1D110}" type="presOf" srcId="{905ACB2D-6BC7-4BAB-AAF0-CAEB30FD9521}" destId="{06F9421E-4B4E-DF49-AF78-82B7D6FBC112}" srcOrd="0" destOrd="0" presId="urn:microsoft.com/office/officeart/2005/8/layout/default"/>
    <dgm:cxn modelId="{B38C511C-1835-4ABC-BE08-B01DF91315FB}" srcId="{D8958532-3099-4480-AF81-6F8BE2ACD17D}" destId="{8310B011-E118-4D57-B640-CF8445237502}" srcOrd="0" destOrd="0" parTransId="{B7BB5E6E-5412-4631-9CD9-87BF1791B5E1}" sibTransId="{E2083E91-A8E2-4B24-881E-6FA6E45FE4F9}"/>
    <dgm:cxn modelId="{E2444B1D-C2BE-7A40-82FB-CA70EB1F771A}" type="presOf" srcId="{F75F74DC-2A48-4A6F-9099-1215D0B6C9FF}" destId="{C72A86CA-F394-7E47-A50E-E3C0B9411351}" srcOrd="0" destOrd="0" presId="urn:microsoft.com/office/officeart/2005/8/layout/default"/>
    <dgm:cxn modelId="{42757A1D-2B85-324F-8BA6-75C4C3AD7366}" type="presOf" srcId="{F64FDBCE-F508-42D0-800F-8004D6AC440F}" destId="{0C2CB137-BF27-0140-BBA8-8D1361B6A869}" srcOrd="0" destOrd="0" presId="urn:microsoft.com/office/officeart/2005/8/layout/default"/>
    <dgm:cxn modelId="{1533842A-9551-C445-A985-62C7E3AC87C7}" type="presOf" srcId="{CF96D4D2-74F7-403B-BBB2-9EC827F352F9}" destId="{13081FBF-531F-BC4B-A2A4-991DD070EC9C}" srcOrd="0" destOrd="0" presId="urn:microsoft.com/office/officeart/2005/8/layout/default"/>
    <dgm:cxn modelId="{B84FD641-B8DD-4877-8807-24B1CBBAF0EA}" srcId="{D8958532-3099-4480-AF81-6F8BE2ACD17D}" destId="{F64FDBCE-F508-42D0-800F-8004D6AC440F}" srcOrd="7" destOrd="0" parTransId="{B419284C-112F-4644-878F-68B109E98A8C}" sibTransId="{F7D30BD9-EED6-410E-84B8-48FF5705F5BB}"/>
    <dgm:cxn modelId="{B40BD168-4666-4580-8148-846C13F8CCE1}" srcId="{D8958532-3099-4480-AF81-6F8BE2ACD17D}" destId="{F75F74DC-2A48-4A6F-9099-1215D0B6C9FF}" srcOrd="1" destOrd="0" parTransId="{525FFEEC-44AB-4A69-A9A9-19F93CCC8209}" sibTransId="{5CA38B36-04AF-4B8F-8618-89CCE43F418C}"/>
    <dgm:cxn modelId="{5356F876-0BBD-2C42-943A-0834C3CCBFBA}" type="presOf" srcId="{669BBF83-E0EC-4F8D-A6F0-55D6481E7717}" destId="{0899D7BC-A234-4442-B0BD-913CBF2B8904}" srcOrd="0" destOrd="0" presId="urn:microsoft.com/office/officeart/2005/8/layout/default"/>
    <dgm:cxn modelId="{05A1287A-91D0-47D0-96FE-A64E66BB5C0F}" srcId="{D8958532-3099-4480-AF81-6F8BE2ACD17D}" destId="{4ABC0A2B-04DA-4681-8E1F-9A8DCB2AFD2F}" srcOrd="4" destOrd="0" parTransId="{DDD203FB-BB48-41BF-860A-E9E8ADC0CA15}" sibTransId="{50B77F68-BF07-4CA6-A10A-9AE1BA3EA0DA}"/>
    <dgm:cxn modelId="{BC577683-F347-2B42-9E5C-CBEEB528282B}" type="presOf" srcId="{0CD20646-CC4D-41D5-9CE0-730781300F15}" destId="{EE386C02-E3E2-C14F-A3B4-3216E8DB1DA7}" srcOrd="0" destOrd="0" presId="urn:microsoft.com/office/officeart/2005/8/layout/default"/>
    <dgm:cxn modelId="{4313B88B-3AB4-FF42-AF53-DCFC1B7D9E85}" type="presOf" srcId="{D8958532-3099-4480-AF81-6F8BE2ACD17D}" destId="{3A821A1A-97EA-DD4F-9B34-BF66E7C74C5F}" srcOrd="0" destOrd="0" presId="urn:microsoft.com/office/officeart/2005/8/layout/default"/>
    <dgm:cxn modelId="{82CCA4A3-B80B-F746-89E5-BDE19397CB67}" type="presOf" srcId="{8310B011-E118-4D57-B640-CF8445237502}" destId="{CA94C6F2-FAFC-E44D-BB80-7DA3271259BA}" srcOrd="0" destOrd="0" presId="urn:microsoft.com/office/officeart/2005/8/layout/default"/>
    <dgm:cxn modelId="{2EE5E4B0-A428-4A9C-8025-8EBB7773DB05}" srcId="{D8958532-3099-4480-AF81-6F8BE2ACD17D}" destId="{905ACB2D-6BC7-4BAB-AAF0-CAEB30FD9521}" srcOrd="6" destOrd="0" parTransId="{603964DA-C84F-4BB2-B50A-C9DE12023C83}" sibTransId="{FFA77B8E-4CC2-4E29-A19C-5D384B26F72F}"/>
    <dgm:cxn modelId="{B43E90F0-198B-47E8-9A7E-A46A60DF1E1E}" srcId="{D8958532-3099-4480-AF81-6F8BE2ACD17D}" destId="{CF96D4D2-74F7-403B-BBB2-9EC827F352F9}" srcOrd="5" destOrd="0" parTransId="{CF6468E6-6DE5-4812-AD04-0047CD51914A}" sibTransId="{B56A21DE-AB85-4A44-ADE9-5A648A5CA4C6}"/>
    <dgm:cxn modelId="{8E407AFF-F56C-B64F-9B7D-7C05D5E43BC3}" type="presOf" srcId="{4ABC0A2B-04DA-4681-8E1F-9A8DCB2AFD2F}" destId="{50332B52-D2CD-4C41-A139-B09566CAC9FC}" srcOrd="0" destOrd="0" presId="urn:microsoft.com/office/officeart/2005/8/layout/default"/>
    <dgm:cxn modelId="{8567917F-4D8C-5046-AA63-0573AABF2609}" type="presParOf" srcId="{3A821A1A-97EA-DD4F-9B34-BF66E7C74C5F}" destId="{CA94C6F2-FAFC-E44D-BB80-7DA3271259BA}" srcOrd="0" destOrd="0" presId="urn:microsoft.com/office/officeart/2005/8/layout/default"/>
    <dgm:cxn modelId="{3FF5247C-4399-4C4F-BAF0-07B364250444}" type="presParOf" srcId="{3A821A1A-97EA-DD4F-9B34-BF66E7C74C5F}" destId="{9E44E85D-87ED-4141-BDF9-97CA685E0FC6}" srcOrd="1" destOrd="0" presId="urn:microsoft.com/office/officeart/2005/8/layout/default"/>
    <dgm:cxn modelId="{B5B0DDA4-89FE-794F-8CAC-E3463C352132}" type="presParOf" srcId="{3A821A1A-97EA-DD4F-9B34-BF66E7C74C5F}" destId="{C72A86CA-F394-7E47-A50E-E3C0B9411351}" srcOrd="2" destOrd="0" presId="urn:microsoft.com/office/officeart/2005/8/layout/default"/>
    <dgm:cxn modelId="{6C41EC6B-AC9A-3341-A4E7-67293DA61867}" type="presParOf" srcId="{3A821A1A-97EA-DD4F-9B34-BF66E7C74C5F}" destId="{A14A42EA-5817-1949-A4C3-6B2BF33DE19D}" srcOrd="3" destOrd="0" presId="urn:microsoft.com/office/officeart/2005/8/layout/default"/>
    <dgm:cxn modelId="{3460B6B4-25E6-EA4C-B8C5-C5EC1628E6DF}" type="presParOf" srcId="{3A821A1A-97EA-DD4F-9B34-BF66E7C74C5F}" destId="{EE386C02-E3E2-C14F-A3B4-3216E8DB1DA7}" srcOrd="4" destOrd="0" presId="urn:microsoft.com/office/officeart/2005/8/layout/default"/>
    <dgm:cxn modelId="{045F1E5F-C9E8-9B44-B5C0-42BD9901553E}" type="presParOf" srcId="{3A821A1A-97EA-DD4F-9B34-BF66E7C74C5F}" destId="{22C0CE62-6A69-0B4B-8321-A3F84A6B409B}" srcOrd="5" destOrd="0" presId="urn:microsoft.com/office/officeart/2005/8/layout/default"/>
    <dgm:cxn modelId="{3FD031E3-2965-1D48-A60C-B03C1A839416}" type="presParOf" srcId="{3A821A1A-97EA-DD4F-9B34-BF66E7C74C5F}" destId="{0899D7BC-A234-4442-B0BD-913CBF2B8904}" srcOrd="6" destOrd="0" presId="urn:microsoft.com/office/officeart/2005/8/layout/default"/>
    <dgm:cxn modelId="{7EECEAEB-401D-994E-AF2F-38D2443E94DF}" type="presParOf" srcId="{3A821A1A-97EA-DD4F-9B34-BF66E7C74C5F}" destId="{1B8A861B-FF3E-454E-A01C-05B72A76152A}" srcOrd="7" destOrd="0" presId="urn:microsoft.com/office/officeart/2005/8/layout/default"/>
    <dgm:cxn modelId="{98E030E2-FDEF-3946-A1B3-2D73BBA9CB92}" type="presParOf" srcId="{3A821A1A-97EA-DD4F-9B34-BF66E7C74C5F}" destId="{50332B52-D2CD-4C41-A139-B09566CAC9FC}" srcOrd="8" destOrd="0" presId="urn:microsoft.com/office/officeart/2005/8/layout/default"/>
    <dgm:cxn modelId="{DCAB266B-4FF8-764D-9E9D-A2D452F9F12C}" type="presParOf" srcId="{3A821A1A-97EA-DD4F-9B34-BF66E7C74C5F}" destId="{8959D3A2-D934-5F48-A68F-BC0F93F5A9C5}" srcOrd="9" destOrd="0" presId="urn:microsoft.com/office/officeart/2005/8/layout/default"/>
    <dgm:cxn modelId="{D945C5BB-F680-AA45-90E6-398567BC9206}" type="presParOf" srcId="{3A821A1A-97EA-DD4F-9B34-BF66E7C74C5F}" destId="{13081FBF-531F-BC4B-A2A4-991DD070EC9C}" srcOrd="10" destOrd="0" presId="urn:microsoft.com/office/officeart/2005/8/layout/default"/>
    <dgm:cxn modelId="{E4B41509-C472-204D-B1AD-A59E1072D734}" type="presParOf" srcId="{3A821A1A-97EA-DD4F-9B34-BF66E7C74C5F}" destId="{19448E92-CF4B-5447-ABB1-AD0D5081F6ED}" srcOrd="11" destOrd="0" presId="urn:microsoft.com/office/officeart/2005/8/layout/default"/>
    <dgm:cxn modelId="{1CAAB6F2-615E-214F-8BB1-442B5E2AC395}" type="presParOf" srcId="{3A821A1A-97EA-DD4F-9B34-BF66E7C74C5F}" destId="{06F9421E-4B4E-DF49-AF78-82B7D6FBC112}" srcOrd="12" destOrd="0" presId="urn:microsoft.com/office/officeart/2005/8/layout/default"/>
    <dgm:cxn modelId="{57108EC1-ABC9-894F-B9CD-F5E787C60453}" type="presParOf" srcId="{3A821A1A-97EA-DD4F-9B34-BF66E7C74C5F}" destId="{ED2ED7DC-62B1-644F-BB4A-6DCF5377D28D}" srcOrd="13" destOrd="0" presId="urn:microsoft.com/office/officeart/2005/8/layout/default"/>
    <dgm:cxn modelId="{DA9EE223-EEB1-CC49-A95F-61D579C29A74}" type="presParOf" srcId="{3A821A1A-97EA-DD4F-9B34-BF66E7C74C5F}" destId="{0C2CB137-BF27-0140-BBA8-8D1361B6A86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A0C98-2B3B-4061-9F8B-A48BA1EF7560}" type="doc">
      <dgm:prSet loTypeId="urn:microsoft.com/office/officeart/2005/8/layout/bProcess4" loCatId="process" qsTypeId="urn:microsoft.com/office/officeart/2005/8/quickstyle/simple4" qsCatId="simple" csTypeId="urn:microsoft.com/office/officeart/2005/8/colors/colorful1" csCatId="colorful"/>
      <dgm:spPr/>
      <dgm:t>
        <a:bodyPr/>
        <a:lstStyle/>
        <a:p>
          <a:endParaRPr lang="en-US"/>
        </a:p>
      </dgm:t>
    </dgm:pt>
    <dgm:pt modelId="{08BE18B6-D57C-4121-ABDE-E091DF6BC145}">
      <dgm:prSet/>
      <dgm:spPr/>
      <dgm:t>
        <a:bodyPr/>
        <a:lstStyle/>
        <a:p>
          <a:r>
            <a:rPr lang="en-US"/>
            <a:t>Conservation of cultural and artistic heritage</a:t>
          </a:r>
        </a:p>
      </dgm:t>
    </dgm:pt>
    <dgm:pt modelId="{C6155F0E-4F79-4069-9363-6D6E18B797A5}" type="parTrans" cxnId="{E57A0354-7370-4ACB-8CC9-03C9876CE757}">
      <dgm:prSet/>
      <dgm:spPr/>
      <dgm:t>
        <a:bodyPr/>
        <a:lstStyle/>
        <a:p>
          <a:endParaRPr lang="en-US"/>
        </a:p>
      </dgm:t>
    </dgm:pt>
    <dgm:pt modelId="{8ECFCF8F-A0C7-4395-A51D-C415E457EBF0}" type="sibTrans" cxnId="{E57A0354-7370-4ACB-8CC9-03C9876CE757}">
      <dgm:prSet/>
      <dgm:spPr/>
      <dgm:t>
        <a:bodyPr/>
        <a:lstStyle/>
        <a:p>
          <a:endParaRPr lang="en-US"/>
        </a:p>
      </dgm:t>
    </dgm:pt>
    <dgm:pt modelId="{648C49C3-BC70-473D-99CC-6F194262A1B2}">
      <dgm:prSet/>
      <dgm:spPr/>
      <dgm:t>
        <a:bodyPr/>
        <a:lstStyle/>
        <a:p>
          <a:r>
            <a:rPr lang="en-US"/>
            <a:t>Local prosperity for non-traditional tourist destination</a:t>
          </a:r>
        </a:p>
      </dgm:t>
    </dgm:pt>
    <dgm:pt modelId="{5842F0D6-5DB8-45CE-A1A3-61236528A831}" type="parTrans" cxnId="{F9BE90B7-AF25-43E6-B620-B0CD598587C6}">
      <dgm:prSet/>
      <dgm:spPr/>
      <dgm:t>
        <a:bodyPr/>
        <a:lstStyle/>
        <a:p>
          <a:endParaRPr lang="en-US"/>
        </a:p>
      </dgm:t>
    </dgm:pt>
    <dgm:pt modelId="{A0606E2C-37C5-4026-A850-237DB6EDB444}" type="sibTrans" cxnId="{F9BE90B7-AF25-43E6-B620-B0CD598587C6}">
      <dgm:prSet/>
      <dgm:spPr/>
      <dgm:t>
        <a:bodyPr/>
        <a:lstStyle/>
        <a:p>
          <a:endParaRPr lang="en-US"/>
        </a:p>
      </dgm:t>
    </dgm:pt>
    <dgm:pt modelId="{C1488606-DC85-4F31-B325-96AEFEB4EDC3}">
      <dgm:prSet/>
      <dgm:spPr/>
      <dgm:t>
        <a:bodyPr/>
        <a:lstStyle/>
        <a:p>
          <a:r>
            <a:rPr lang="en-US"/>
            <a:t>Building connections between different cultures</a:t>
          </a:r>
        </a:p>
      </dgm:t>
    </dgm:pt>
    <dgm:pt modelId="{FA258B09-FFC7-4191-9A98-7764A64A48B8}" type="parTrans" cxnId="{A53ECEB1-AE26-4FB3-8FE0-7BDAA8B9FA2E}">
      <dgm:prSet/>
      <dgm:spPr/>
      <dgm:t>
        <a:bodyPr/>
        <a:lstStyle/>
        <a:p>
          <a:endParaRPr lang="en-US"/>
        </a:p>
      </dgm:t>
    </dgm:pt>
    <dgm:pt modelId="{5A286674-C83F-447B-AC14-A8BFC41100A7}" type="sibTrans" cxnId="{A53ECEB1-AE26-4FB3-8FE0-7BDAA8B9FA2E}">
      <dgm:prSet/>
      <dgm:spPr/>
      <dgm:t>
        <a:bodyPr/>
        <a:lstStyle/>
        <a:p>
          <a:endParaRPr lang="en-US"/>
        </a:p>
      </dgm:t>
    </dgm:pt>
    <dgm:pt modelId="{07E6C26D-D8D4-438B-B0D0-B66B7B098136}">
      <dgm:prSet/>
      <dgm:spPr/>
      <dgm:t>
        <a:bodyPr/>
        <a:lstStyle/>
        <a:p>
          <a:r>
            <a:rPr lang="en-US"/>
            <a:t>Strengthening local economies, creating jobs</a:t>
          </a:r>
        </a:p>
      </dgm:t>
    </dgm:pt>
    <dgm:pt modelId="{131E5C4F-2D5A-4DEB-BDE0-EF6E023813CB}" type="parTrans" cxnId="{5AA5B70E-33EE-4605-B087-D4CA3BF76492}">
      <dgm:prSet/>
      <dgm:spPr/>
      <dgm:t>
        <a:bodyPr/>
        <a:lstStyle/>
        <a:p>
          <a:endParaRPr lang="en-US"/>
        </a:p>
      </dgm:t>
    </dgm:pt>
    <dgm:pt modelId="{EAE17ABB-6363-4093-B96E-E67D32207C41}" type="sibTrans" cxnId="{5AA5B70E-33EE-4605-B087-D4CA3BF76492}">
      <dgm:prSet/>
      <dgm:spPr/>
      <dgm:t>
        <a:bodyPr/>
        <a:lstStyle/>
        <a:p>
          <a:endParaRPr lang="en-US"/>
        </a:p>
      </dgm:t>
    </dgm:pt>
    <dgm:pt modelId="{7D0EC75D-5639-4CF1-BCA3-E3B7F650BE5B}">
      <dgm:prSet/>
      <dgm:spPr/>
      <dgm:t>
        <a:bodyPr/>
        <a:lstStyle/>
        <a:p>
          <a:r>
            <a:rPr lang="en-US"/>
            <a:t>Reinforcing local identities</a:t>
          </a:r>
        </a:p>
      </dgm:t>
    </dgm:pt>
    <dgm:pt modelId="{A22E614A-7E21-4B8F-B547-1931705E51BB}" type="parTrans" cxnId="{45E488CA-D96A-490C-8ED8-81648EC54561}">
      <dgm:prSet/>
      <dgm:spPr/>
      <dgm:t>
        <a:bodyPr/>
        <a:lstStyle/>
        <a:p>
          <a:endParaRPr lang="en-US"/>
        </a:p>
      </dgm:t>
    </dgm:pt>
    <dgm:pt modelId="{961F302A-4649-4B9A-9868-65EC6AE6B2B1}" type="sibTrans" cxnId="{45E488CA-D96A-490C-8ED8-81648EC54561}">
      <dgm:prSet/>
      <dgm:spPr/>
      <dgm:t>
        <a:bodyPr/>
        <a:lstStyle/>
        <a:p>
          <a:endParaRPr lang="en-US"/>
        </a:p>
      </dgm:t>
    </dgm:pt>
    <dgm:pt modelId="{7CB21DED-B990-425F-BE72-FEBC07E84955}">
      <dgm:prSet/>
      <dgm:spPr/>
      <dgm:t>
        <a:bodyPr/>
        <a:lstStyle/>
        <a:p>
          <a:r>
            <a:rPr lang="en-US"/>
            <a:t>Diversifying tourism experience</a:t>
          </a:r>
        </a:p>
      </dgm:t>
    </dgm:pt>
    <dgm:pt modelId="{D9413CC3-4E15-41F7-B4D6-E4D2208DC954}" type="parTrans" cxnId="{CF1C3D60-2702-46B9-9CA1-5922292CF647}">
      <dgm:prSet/>
      <dgm:spPr/>
      <dgm:t>
        <a:bodyPr/>
        <a:lstStyle/>
        <a:p>
          <a:endParaRPr lang="en-US"/>
        </a:p>
      </dgm:t>
    </dgm:pt>
    <dgm:pt modelId="{03995736-9494-4FC0-9A58-644F6A4CC89F}" type="sibTrans" cxnId="{CF1C3D60-2702-46B9-9CA1-5922292CF647}">
      <dgm:prSet/>
      <dgm:spPr/>
      <dgm:t>
        <a:bodyPr/>
        <a:lstStyle/>
        <a:p>
          <a:endParaRPr lang="en-US"/>
        </a:p>
      </dgm:t>
    </dgm:pt>
    <dgm:pt modelId="{2DD5B7A1-B4C9-4676-BD1E-C76FEC4C9C84}">
      <dgm:prSet/>
      <dgm:spPr/>
      <dgm:t>
        <a:bodyPr/>
        <a:lstStyle/>
        <a:p>
          <a:r>
            <a:rPr lang="en-US"/>
            <a:t>Supporting small businesses</a:t>
          </a:r>
        </a:p>
      </dgm:t>
    </dgm:pt>
    <dgm:pt modelId="{DF236DEC-2470-4AA4-AFB8-0A3C218C87B9}" type="parTrans" cxnId="{BD1E37C5-0250-4943-AC16-CC42F290945F}">
      <dgm:prSet/>
      <dgm:spPr/>
      <dgm:t>
        <a:bodyPr/>
        <a:lstStyle/>
        <a:p>
          <a:endParaRPr lang="en-US"/>
        </a:p>
      </dgm:t>
    </dgm:pt>
    <dgm:pt modelId="{A4207186-B278-4852-A411-F34A440FFB9A}" type="sibTrans" cxnId="{BD1E37C5-0250-4943-AC16-CC42F290945F}">
      <dgm:prSet/>
      <dgm:spPr/>
      <dgm:t>
        <a:bodyPr/>
        <a:lstStyle/>
        <a:p>
          <a:endParaRPr lang="en-US"/>
        </a:p>
      </dgm:t>
    </dgm:pt>
    <dgm:pt modelId="{CF1E5186-2CAF-4448-8760-D7F0346A9A5D}">
      <dgm:prSet/>
      <dgm:spPr/>
      <dgm:t>
        <a:bodyPr/>
        <a:lstStyle/>
        <a:p>
          <a:r>
            <a:rPr lang="en-US"/>
            <a:t>Helping increase a customer base for local business</a:t>
          </a:r>
        </a:p>
      </dgm:t>
    </dgm:pt>
    <dgm:pt modelId="{7F0CE459-2835-4F8B-8F27-12BEB6318B41}" type="parTrans" cxnId="{6B0EC9FD-90F1-4CF1-A393-5F2E1D19F9A2}">
      <dgm:prSet/>
      <dgm:spPr/>
      <dgm:t>
        <a:bodyPr/>
        <a:lstStyle/>
        <a:p>
          <a:endParaRPr lang="en-US"/>
        </a:p>
      </dgm:t>
    </dgm:pt>
    <dgm:pt modelId="{BFEFA216-44E6-4D62-B2B0-F4FAD52BA7EF}" type="sibTrans" cxnId="{6B0EC9FD-90F1-4CF1-A393-5F2E1D19F9A2}">
      <dgm:prSet/>
      <dgm:spPr/>
      <dgm:t>
        <a:bodyPr/>
        <a:lstStyle/>
        <a:p>
          <a:endParaRPr lang="en-US"/>
        </a:p>
      </dgm:t>
    </dgm:pt>
    <dgm:pt modelId="{50D8AB66-26AB-42F8-9AE2-BAD53263EBB4}">
      <dgm:prSet/>
      <dgm:spPr/>
      <dgm:t>
        <a:bodyPr/>
        <a:lstStyle/>
        <a:p>
          <a:r>
            <a:rPr lang="en-US"/>
            <a:t>Allowing tribes and indigenous communities to have their voices heard</a:t>
          </a:r>
        </a:p>
      </dgm:t>
    </dgm:pt>
    <dgm:pt modelId="{4157B6FC-77B8-44E4-9E09-CE4130A04726}" type="parTrans" cxnId="{9AB51814-EBE1-4CFE-8A99-61A5C9225E34}">
      <dgm:prSet/>
      <dgm:spPr/>
      <dgm:t>
        <a:bodyPr/>
        <a:lstStyle/>
        <a:p>
          <a:endParaRPr lang="en-US"/>
        </a:p>
      </dgm:t>
    </dgm:pt>
    <dgm:pt modelId="{50C8D21B-17EB-40EB-80A7-FB4B633B6645}" type="sibTrans" cxnId="{9AB51814-EBE1-4CFE-8A99-61A5C9225E34}">
      <dgm:prSet/>
      <dgm:spPr/>
      <dgm:t>
        <a:bodyPr/>
        <a:lstStyle/>
        <a:p>
          <a:endParaRPr lang="en-US"/>
        </a:p>
      </dgm:t>
    </dgm:pt>
    <dgm:pt modelId="{A87437A3-7BDC-0B45-A67D-1F9C11500130}" type="pres">
      <dgm:prSet presAssocID="{680A0C98-2B3B-4061-9F8B-A48BA1EF7560}" presName="Name0" presStyleCnt="0">
        <dgm:presLayoutVars>
          <dgm:dir/>
          <dgm:resizeHandles/>
        </dgm:presLayoutVars>
      </dgm:prSet>
      <dgm:spPr/>
    </dgm:pt>
    <dgm:pt modelId="{29313169-2327-DC4A-8BCF-C33E1B27BF32}" type="pres">
      <dgm:prSet presAssocID="{08BE18B6-D57C-4121-ABDE-E091DF6BC145}" presName="compNode" presStyleCnt="0"/>
      <dgm:spPr/>
    </dgm:pt>
    <dgm:pt modelId="{E20DFCD2-C78E-4C41-923C-65ED1AB7B5D9}" type="pres">
      <dgm:prSet presAssocID="{08BE18B6-D57C-4121-ABDE-E091DF6BC145}" presName="dummyConnPt" presStyleCnt="0"/>
      <dgm:spPr/>
    </dgm:pt>
    <dgm:pt modelId="{AF4FACFB-93B7-204E-B912-8CCA73D5626F}" type="pres">
      <dgm:prSet presAssocID="{08BE18B6-D57C-4121-ABDE-E091DF6BC145}" presName="node" presStyleLbl="node1" presStyleIdx="0" presStyleCnt="9">
        <dgm:presLayoutVars>
          <dgm:bulletEnabled val="1"/>
        </dgm:presLayoutVars>
      </dgm:prSet>
      <dgm:spPr/>
    </dgm:pt>
    <dgm:pt modelId="{7203A8D8-BAD6-3C4F-9D8C-13E32D4C2C96}" type="pres">
      <dgm:prSet presAssocID="{8ECFCF8F-A0C7-4395-A51D-C415E457EBF0}" presName="sibTrans" presStyleLbl="bgSibTrans2D1" presStyleIdx="0" presStyleCnt="8"/>
      <dgm:spPr/>
    </dgm:pt>
    <dgm:pt modelId="{509DDEEE-B0CF-AD42-923E-617723772D99}" type="pres">
      <dgm:prSet presAssocID="{648C49C3-BC70-473D-99CC-6F194262A1B2}" presName="compNode" presStyleCnt="0"/>
      <dgm:spPr/>
    </dgm:pt>
    <dgm:pt modelId="{AF75A1D2-4D62-9A46-89C6-561D92FC4F55}" type="pres">
      <dgm:prSet presAssocID="{648C49C3-BC70-473D-99CC-6F194262A1B2}" presName="dummyConnPt" presStyleCnt="0"/>
      <dgm:spPr/>
    </dgm:pt>
    <dgm:pt modelId="{1E8B52A4-5570-BE44-B92D-CD793EA62E7D}" type="pres">
      <dgm:prSet presAssocID="{648C49C3-BC70-473D-99CC-6F194262A1B2}" presName="node" presStyleLbl="node1" presStyleIdx="1" presStyleCnt="9">
        <dgm:presLayoutVars>
          <dgm:bulletEnabled val="1"/>
        </dgm:presLayoutVars>
      </dgm:prSet>
      <dgm:spPr/>
    </dgm:pt>
    <dgm:pt modelId="{D9D794C1-30B5-9240-A57E-138D42A7CC8E}" type="pres">
      <dgm:prSet presAssocID="{A0606E2C-37C5-4026-A850-237DB6EDB444}" presName="sibTrans" presStyleLbl="bgSibTrans2D1" presStyleIdx="1" presStyleCnt="8"/>
      <dgm:spPr/>
    </dgm:pt>
    <dgm:pt modelId="{768471CE-3C88-5A4A-B8A8-68BD1E0DD557}" type="pres">
      <dgm:prSet presAssocID="{C1488606-DC85-4F31-B325-96AEFEB4EDC3}" presName="compNode" presStyleCnt="0"/>
      <dgm:spPr/>
    </dgm:pt>
    <dgm:pt modelId="{37498C4A-1FAE-3847-B194-8E87205E6B70}" type="pres">
      <dgm:prSet presAssocID="{C1488606-DC85-4F31-B325-96AEFEB4EDC3}" presName="dummyConnPt" presStyleCnt="0"/>
      <dgm:spPr/>
    </dgm:pt>
    <dgm:pt modelId="{52F2477D-D125-3D47-9AE5-49583B2BBD0E}" type="pres">
      <dgm:prSet presAssocID="{C1488606-DC85-4F31-B325-96AEFEB4EDC3}" presName="node" presStyleLbl="node1" presStyleIdx="2" presStyleCnt="9">
        <dgm:presLayoutVars>
          <dgm:bulletEnabled val="1"/>
        </dgm:presLayoutVars>
      </dgm:prSet>
      <dgm:spPr/>
    </dgm:pt>
    <dgm:pt modelId="{EA5A36FF-B90C-E743-8C07-D532801233B3}" type="pres">
      <dgm:prSet presAssocID="{5A286674-C83F-447B-AC14-A8BFC41100A7}" presName="sibTrans" presStyleLbl="bgSibTrans2D1" presStyleIdx="2" presStyleCnt="8"/>
      <dgm:spPr/>
    </dgm:pt>
    <dgm:pt modelId="{1CD978F1-E925-AC47-BA3A-0315D7C4774D}" type="pres">
      <dgm:prSet presAssocID="{07E6C26D-D8D4-438B-B0D0-B66B7B098136}" presName="compNode" presStyleCnt="0"/>
      <dgm:spPr/>
    </dgm:pt>
    <dgm:pt modelId="{EDAD89C7-7F11-BC4B-903E-990C7B51B43A}" type="pres">
      <dgm:prSet presAssocID="{07E6C26D-D8D4-438B-B0D0-B66B7B098136}" presName="dummyConnPt" presStyleCnt="0"/>
      <dgm:spPr/>
    </dgm:pt>
    <dgm:pt modelId="{5DD7203A-4A1E-3941-A8D2-2847CDC85C87}" type="pres">
      <dgm:prSet presAssocID="{07E6C26D-D8D4-438B-B0D0-B66B7B098136}" presName="node" presStyleLbl="node1" presStyleIdx="3" presStyleCnt="9">
        <dgm:presLayoutVars>
          <dgm:bulletEnabled val="1"/>
        </dgm:presLayoutVars>
      </dgm:prSet>
      <dgm:spPr/>
    </dgm:pt>
    <dgm:pt modelId="{12590F1D-DE3C-644B-9E03-1E9A0529D297}" type="pres">
      <dgm:prSet presAssocID="{EAE17ABB-6363-4093-B96E-E67D32207C41}" presName="sibTrans" presStyleLbl="bgSibTrans2D1" presStyleIdx="3" presStyleCnt="8"/>
      <dgm:spPr/>
    </dgm:pt>
    <dgm:pt modelId="{7353EB67-03D0-CC4B-BF3F-FD60F652734F}" type="pres">
      <dgm:prSet presAssocID="{7D0EC75D-5639-4CF1-BCA3-E3B7F650BE5B}" presName="compNode" presStyleCnt="0"/>
      <dgm:spPr/>
    </dgm:pt>
    <dgm:pt modelId="{95AE3278-B425-AD4C-9881-2F188FF89C64}" type="pres">
      <dgm:prSet presAssocID="{7D0EC75D-5639-4CF1-BCA3-E3B7F650BE5B}" presName="dummyConnPt" presStyleCnt="0"/>
      <dgm:spPr/>
    </dgm:pt>
    <dgm:pt modelId="{C1A25754-859B-9F4A-8C72-BAEE282D56B1}" type="pres">
      <dgm:prSet presAssocID="{7D0EC75D-5639-4CF1-BCA3-E3B7F650BE5B}" presName="node" presStyleLbl="node1" presStyleIdx="4" presStyleCnt="9">
        <dgm:presLayoutVars>
          <dgm:bulletEnabled val="1"/>
        </dgm:presLayoutVars>
      </dgm:prSet>
      <dgm:spPr/>
    </dgm:pt>
    <dgm:pt modelId="{B64D0014-38FD-994A-826F-C9A12BCB0A42}" type="pres">
      <dgm:prSet presAssocID="{961F302A-4649-4B9A-9868-65EC6AE6B2B1}" presName="sibTrans" presStyleLbl="bgSibTrans2D1" presStyleIdx="4" presStyleCnt="8"/>
      <dgm:spPr/>
    </dgm:pt>
    <dgm:pt modelId="{CFC785AE-861B-ED40-BCB0-3E42661285B1}" type="pres">
      <dgm:prSet presAssocID="{7CB21DED-B990-425F-BE72-FEBC07E84955}" presName="compNode" presStyleCnt="0"/>
      <dgm:spPr/>
    </dgm:pt>
    <dgm:pt modelId="{881A33E5-B390-FB41-BB37-3C363C903AA0}" type="pres">
      <dgm:prSet presAssocID="{7CB21DED-B990-425F-BE72-FEBC07E84955}" presName="dummyConnPt" presStyleCnt="0"/>
      <dgm:spPr/>
    </dgm:pt>
    <dgm:pt modelId="{E44F0A13-24A5-D540-A531-D891C98F862C}" type="pres">
      <dgm:prSet presAssocID="{7CB21DED-B990-425F-BE72-FEBC07E84955}" presName="node" presStyleLbl="node1" presStyleIdx="5" presStyleCnt="9">
        <dgm:presLayoutVars>
          <dgm:bulletEnabled val="1"/>
        </dgm:presLayoutVars>
      </dgm:prSet>
      <dgm:spPr/>
    </dgm:pt>
    <dgm:pt modelId="{422C68C6-F546-AA45-8829-9B40A2EF3A93}" type="pres">
      <dgm:prSet presAssocID="{03995736-9494-4FC0-9A58-644F6A4CC89F}" presName="sibTrans" presStyleLbl="bgSibTrans2D1" presStyleIdx="5" presStyleCnt="8"/>
      <dgm:spPr/>
    </dgm:pt>
    <dgm:pt modelId="{6F1B5425-A73B-5149-86D2-1C97C376A408}" type="pres">
      <dgm:prSet presAssocID="{2DD5B7A1-B4C9-4676-BD1E-C76FEC4C9C84}" presName="compNode" presStyleCnt="0"/>
      <dgm:spPr/>
    </dgm:pt>
    <dgm:pt modelId="{BCD084A6-4EE7-7949-A302-3CD2284C20EA}" type="pres">
      <dgm:prSet presAssocID="{2DD5B7A1-B4C9-4676-BD1E-C76FEC4C9C84}" presName="dummyConnPt" presStyleCnt="0"/>
      <dgm:spPr/>
    </dgm:pt>
    <dgm:pt modelId="{5F4EABA7-2EE7-FB43-B121-E9EF6945A690}" type="pres">
      <dgm:prSet presAssocID="{2DD5B7A1-B4C9-4676-BD1E-C76FEC4C9C84}" presName="node" presStyleLbl="node1" presStyleIdx="6" presStyleCnt="9">
        <dgm:presLayoutVars>
          <dgm:bulletEnabled val="1"/>
        </dgm:presLayoutVars>
      </dgm:prSet>
      <dgm:spPr/>
    </dgm:pt>
    <dgm:pt modelId="{88C5794B-A97E-8543-9D91-2E7CC145EBBC}" type="pres">
      <dgm:prSet presAssocID="{A4207186-B278-4852-A411-F34A440FFB9A}" presName="sibTrans" presStyleLbl="bgSibTrans2D1" presStyleIdx="6" presStyleCnt="8"/>
      <dgm:spPr/>
    </dgm:pt>
    <dgm:pt modelId="{C423F969-43CE-3D4E-9DB2-7EA66F38D40E}" type="pres">
      <dgm:prSet presAssocID="{CF1E5186-2CAF-4448-8760-D7F0346A9A5D}" presName="compNode" presStyleCnt="0"/>
      <dgm:spPr/>
    </dgm:pt>
    <dgm:pt modelId="{8688C224-885D-BA4E-BCDE-AE0A0E56CE7B}" type="pres">
      <dgm:prSet presAssocID="{CF1E5186-2CAF-4448-8760-D7F0346A9A5D}" presName="dummyConnPt" presStyleCnt="0"/>
      <dgm:spPr/>
    </dgm:pt>
    <dgm:pt modelId="{698C6D38-29B8-7D47-BA57-E8FB476A3EAD}" type="pres">
      <dgm:prSet presAssocID="{CF1E5186-2CAF-4448-8760-D7F0346A9A5D}" presName="node" presStyleLbl="node1" presStyleIdx="7" presStyleCnt="9">
        <dgm:presLayoutVars>
          <dgm:bulletEnabled val="1"/>
        </dgm:presLayoutVars>
      </dgm:prSet>
      <dgm:spPr/>
    </dgm:pt>
    <dgm:pt modelId="{B5E47C80-D434-9F40-B97A-FE7C962D2DC0}" type="pres">
      <dgm:prSet presAssocID="{BFEFA216-44E6-4D62-B2B0-F4FAD52BA7EF}" presName="sibTrans" presStyleLbl="bgSibTrans2D1" presStyleIdx="7" presStyleCnt="8"/>
      <dgm:spPr/>
    </dgm:pt>
    <dgm:pt modelId="{B4E341A9-666B-9745-A999-FB5511B63537}" type="pres">
      <dgm:prSet presAssocID="{50D8AB66-26AB-42F8-9AE2-BAD53263EBB4}" presName="compNode" presStyleCnt="0"/>
      <dgm:spPr/>
    </dgm:pt>
    <dgm:pt modelId="{5F935FF6-B049-3847-80E5-D450F9EF1D85}" type="pres">
      <dgm:prSet presAssocID="{50D8AB66-26AB-42F8-9AE2-BAD53263EBB4}" presName="dummyConnPt" presStyleCnt="0"/>
      <dgm:spPr/>
    </dgm:pt>
    <dgm:pt modelId="{A303BFA3-6C1D-0E4B-B867-A5C7C8A10A9B}" type="pres">
      <dgm:prSet presAssocID="{50D8AB66-26AB-42F8-9AE2-BAD53263EBB4}" presName="node" presStyleLbl="node1" presStyleIdx="8" presStyleCnt="9">
        <dgm:presLayoutVars>
          <dgm:bulletEnabled val="1"/>
        </dgm:presLayoutVars>
      </dgm:prSet>
      <dgm:spPr/>
    </dgm:pt>
  </dgm:ptLst>
  <dgm:cxnLst>
    <dgm:cxn modelId="{5AA5B70E-33EE-4605-B087-D4CA3BF76492}" srcId="{680A0C98-2B3B-4061-9F8B-A48BA1EF7560}" destId="{07E6C26D-D8D4-438B-B0D0-B66B7B098136}" srcOrd="3" destOrd="0" parTransId="{131E5C4F-2D5A-4DEB-BDE0-EF6E023813CB}" sibTransId="{EAE17ABB-6363-4093-B96E-E67D32207C41}"/>
    <dgm:cxn modelId="{9AB51814-EBE1-4CFE-8A99-61A5C9225E34}" srcId="{680A0C98-2B3B-4061-9F8B-A48BA1EF7560}" destId="{50D8AB66-26AB-42F8-9AE2-BAD53263EBB4}" srcOrd="8" destOrd="0" parTransId="{4157B6FC-77B8-44E4-9E09-CE4130A04726}" sibTransId="{50C8D21B-17EB-40EB-80A7-FB4B633B6645}"/>
    <dgm:cxn modelId="{149AE827-FA72-A347-BDFC-90C5532B430C}" type="presOf" srcId="{03995736-9494-4FC0-9A58-644F6A4CC89F}" destId="{422C68C6-F546-AA45-8829-9B40A2EF3A93}" srcOrd="0" destOrd="0" presId="urn:microsoft.com/office/officeart/2005/8/layout/bProcess4"/>
    <dgm:cxn modelId="{2DFC6831-E1D4-F544-A6CF-92A3D73F7B9E}" type="presOf" srcId="{A0606E2C-37C5-4026-A850-237DB6EDB444}" destId="{D9D794C1-30B5-9240-A57E-138D42A7CC8E}" srcOrd="0" destOrd="0" presId="urn:microsoft.com/office/officeart/2005/8/layout/bProcess4"/>
    <dgm:cxn modelId="{2EF66B35-262D-FB4B-80C4-694C43A6B3A8}" type="presOf" srcId="{7D0EC75D-5639-4CF1-BCA3-E3B7F650BE5B}" destId="{C1A25754-859B-9F4A-8C72-BAEE282D56B1}" srcOrd="0" destOrd="0" presId="urn:microsoft.com/office/officeart/2005/8/layout/bProcess4"/>
    <dgm:cxn modelId="{5963F137-BB5E-A944-AC11-D1CFF056F8E5}" type="presOf" srcId="{961F302A-4649-4B9A-9868-65EC6AE6B2B1}" destId="{B64D0014-38FD-994A-826F-C9A12BCB0A42}" srcOrd="0" destOrd="0" presId="urn:microsoft.com/office/officeart/2005/8/layout/bProcess4"/>
    <dgm:cxn modelId="{D91EA443-B591-FA4E-A38F-4AE9E7549681}" type="presOf" srcId="{7CB21DED-B990-425F-BE72-FEBC07E84955}" destId="{E44F0A13-24A5-D540-A531-D891C98F862C}" srcOrd="0" destOrd="0" presId="urn:microsoft.com/office/officeart/2005/8/layout/bProcess4"/>
    <dgm:cxn modelId="{EF1F0C50-9C10-0C45-B3FF-D62497400E29}" type="presOf" srcId="{A4207186-B278-4852-A411-F34A440FFB9A}" destId="{88C5794B-A97E-8543-9D91-2E7CC145EBBC}" srcOrd="0" destOrd="0" presId="urn:microsoft.com/office/officeart/2005/8/layout/bProcess4"/>
    <dgm:cxn modelId="{37655753-7374-7942-9638-B40C5F39F9B1}" type="presOf" srcId="{5A286674-C83F-447B-AC14-A8BFC41100A7}" destId="{EA5A36FF-B90C-E743-8C07-D532801233B3}" srcOrd="0" destOrd="0" presId="urn:microsoft.com/office/officeart/2005/8/layout/bProcess4"/>
    <dgm:cxn modelId="{E57A0354-7370-4ACB-8CC9-03C9876CE757}" srcId="{680A0C98-2B3B-4061-9F8B-A48BA1EF7560}" destId="{08BE18B6-D57C-4121-ABDE-E091DF6BC145}" srcOrd="0" destOrd="0" parTransId="{C6155F0E-4F79-4069-9363-6D6E18B797A5}" sibTransId="{8ECFCF8F-A0C7-4395-A51D-C415E457EBF0}"/>
    <dgm:cxn modelId="{0C227857-8023-C04C-BFA4-95FAE033A58B}" type="presOf" srcId="{08BE18B6-D57C-4121-ABDE-E091DF6BC145}" destId="{AF4FACFB-93B7-204E-B912-8CCA73D5626F}" srcOrd="0" destOrd="0" presId="urn:microsoft.com/office/officeart/2005/8/layout/bProcess4"/>
    <dgm:cxn modelId="{CF1C3D60-2702-46B9-9CA1-5922292CF647}" srcId="{680A0C98-2B3B-4061-9F8B-A48BA1EF7560}" destId="{7CB21DED-B990-425F-BE72-FEBC07E84955}" srcOrd="5" destOrd="0" parTransId="{D9413CC3-4E15-41F7-B4D6-E4D2208DC954}" sibTransId="{03995736-9494-4FC0-9A58-644F6A4CC89F}"/>
    <dgm:cxn modelId="{13CDBE64-293D-A948-B569-2988815E8EA2}" type="presOf" srcId="{07E6C26D-D8D4-438B-B0D0-B66B7B098136}" destId="{5DD7203A-4A1E-3941-A8D2-2847CDC85C87}" srcOrd="0" destOrd="0" presId="urn:microsoft.com/office/officeart/2005/8/layout/bProcess4"/>
    <dgm:cxn modelId="{C461FF66-60AF-6B49-BA8E-38A5FEC801D0}" type="presOf" srcId="{680A0C98-2B3B-4061-9F8B-A48BA1EF7560}" destId="{A87437A3-7BDC-0B45-A67D-1F9C11500130}" srcOrd="0" destOrd="0" presId="urn:microsoft.com/office/officeart/2005/8/layout/bProcess4"/>
    <dgm:cxn modelId="{18430B68-31BE-6245-A708-7042B3574FFE}" type="presOf" srcId="{50D8AB66-26AB-42F8-9AE2-BAD53263EBB4}" destId="{A303BFA3-6C1D-0E4B-B867-A5C7C8A10A9B}" srcOrd="0" destOrd="0" presId="urn:microsoft.com/office/officeart/2005/8/layout/bProcess4"/>
    <dgm:cxn modelId="{8CEE4884-A001-7649-BD36-DFE0A66282BE}" type="presOf" srcId="{EAE17ABB-6363-4093-B96E-E67D32207C41}" destId="{12590F1D-DE3C-644B-9E03-1E9A0529D297}" srcOrd="0" destOrd="0" presId="urn:microsoft.com/office/officeart/2005/8/layout/bProcess4"/>
    <dgm:cxn modelId="{91CC2B86-0625-984F-B550-FE9CE3A5FAA0}" type="presOf" srcId="{BFEFA216-44E6-4D62-B2B0-F4FAD52BA7EF}" destId="{B5E47C80-D434-9F40-B97A-FE7C962D2DC0}" srcOrd="0" destOrd="0" presId="urn:microsoft.com/office/officeart/2005/8/layout/bProcess4"/>
    <dgm:cxn modelId="{2E3F8598-F127-8243-94C5-3BD177CC0AA7}" type="presOf" srcId="{8ECFCF8F-A0C7-4395-A51D-C415E457EBF0}" destId="{7203A8D8-BAD6-3C4F-9D8C-13E32D4C2C96}" srcOrd="0" destOrd="0" presId="urn:microsoft.com/office/officeart/2005/8/layout/bProcess4"/>
    <dgm:cxn modelId="{D1F806A8-3D86-B442-80A6-DC4EEB3C18AC}" type="presOf" srcId="{CF1E5186-2CAF-4448-8760-D7F0346A9A5D}" destId="{698C6D38-29B8-7D47-BA57-E8FB476A3EAD}" srcOrd="0" destOrd="0" presId="urn:microsoft.com/office/officeart/2005/8/layout/bProcess4"/>
    <dgm:cxn modelId="{A53ECEB1-AE26-4FB3-8FE0-7BDAA8B9FA2E}" srcId="{680A0C98-2B3B-4061-9F8B-A48BA1EF7560}" destId="{C1488606-DC85-4F31-B325-96AEFEB4EDC3}" srcOrd="2" destOrd="0" parTransId="{FA258B09-FFC7-4191-9A98-7764A64A48B8}" sibTransId="{5A286674-C83F-447B-AC14-A8BFC41100A7}"/>
    <dgm:cxn modelId="{F9BE90B7-AF25-43E6-B620-B0CD598587C6}" srcId="{680A0C98-2B3B-4061-9F8B-A48BA1EF7560}" destId="{648C49C3-BC70-473D-99CC-6F194262A1B2}" srcOrd="1" destOrd="0" parTransId="{5842F0D6-5DB8-45CE-A1A3-61236528A831}" sibTransId="{A0606E2C-37C5-4026-A850-237DB6EDB444}"/>
    <dgm:cxn modelId="{BD1E37C5-0250-4943-AC16-CC42F290945F}" srcId="{680A0C98-2B3B-4061-9F8B-A48BA1EF7560}" destId="{2DD5B7A1-B4C9-4676-BD1E-C76FEC4C9C84}" srcOrd="6" destOrd="0" parTransId="{DF236DEC-2470-4AA4-AFB8-0A3C218C87B9}" sibTransId="{A4207186-B278-4852-A411-F34A440FFB9A}"/>
    <dgm:cxn modelId="{18A338C7-8E8B-7B4B-B5DD-FCFD8B2FFF3C}" type="presOf" srcId="{2DD5B7A1-B4C9-4676-BD1E-C76FEC4C9C84}" destId="{5F4EABA7-2EE7-FB43-B121-E9EF6945A690}" srcOrd="0" destOrd="0" presId="urn:microsoft.com/office/officeart/2005/8/layout/bProcess4"/>
    <dgm:cxn modelId="{45E488CA-D96A-490C-8ED8-81648EC54561}" srcId="{680A0C98-2B3B-4061-9F8B-A48BA1EF7560}" destId="{7D0EC75D-5639-4CF1-BCA3-E3B7F650BE5B}" srcOrd="4" destOrd="0" parTransId="{A22E614A-7E21-4B8F-B547-1931705E51BB}" sibTransId="{961F302A-4649-4B9A-9868-65EC6AE6B2B1}"/>
    <dgm:cxn modelId="{BF0B68DA-8215-F54A-B8F1-F73FD25A487D}" type="presOf" srcId="{C1488606-DC85-4F31-B325-96AEFEB4EDC3}" destId="{52F2477D-D125-3D47-9AE5-49583B2BBD0E}" srcOrd="0" destOrd="0" presId="urn:microsoft.com/office/officeart/2005/8/layout/bProcess4"/>
    <dgm:cxn modelId="{37DE0EEB-CDAB-8146-B8D1-FF2CEA336C36}" type="presOf" srcId="{648C49C3-BC70-473D-99CC-6F194262A1B2}" destId="{1E8B52A4-5570-BE44-B92D-CD793EA62E7D}" srcOrd="0" destOrd="0" presId="urn:microsoft.com/office/officeart/2005/8/layout/bProcess4"/>
    <dgm:cxn modelId="{6B0EC9FD-90F1-4CF1-A393-5F2E1D19F9A2}" srcId="{680A0C98-2B3B-4061-9F8B-A48BA1EF7560}" destId="{CF1E5186-2CAF-4448-8760-D7F0346A9A5D}" srcOrd="7" destOrd="0" parTransId="{7F0CE459-2835-4F8B-8F27-12BEB6318B41}" sibTransId="{BFEFA216-44E6-4D62-B2B0-F4FAD52BA7EF}"/>
    <dgm:cxn modelId="{465B46A9-BAC8-B148-9907-79A37536095E}" type="presParOf" srcId="{A87437A3-7BDC-0B45-A67D-1F9C11500130}" destId="{29313169-2327-DC4A-8BCF-C33E1B27BF32}" srcOrd="0" destOrd="0" presId="urn:microsoft.com/office/officeart/2005/8/layout/bProcess4"/>
    <dgm:cxn modelId="{7335C3FA-571C-CE47-9C06-91CBABF51F8B}" type="presParOf" srcId="{29313169-2327-DC4A-8BCF-C33E1B27BF32}" destId="{E20DFCD2-C78E-4C41-923C-65ED1AB7B5D9}" srcOrd="0" destOrd="0" presId="urn:microsoft.com/office/officeart/2005/8/layout/bProcess4"/>
    <dgm:cxn modelId="{470045E8-B5EE-424E-A643-371F08146EF3}" type="presParOf" srcId="{29313169-2327-DC4A-8BCF-C33E1B27BF32}" destId="{AF4FACFB-93B7-204E-B912-8CCA73D5626F}" srcOrd="1" destOrd="0" presId="urn:microsoft.com/office/officeart/2005/8/layout/bProcess4"/>
    <dgm:cxn modelId="{0041C4EA-12F5-7847-BB2A-2D9D6A0933FF}" type="presParOf" srcId="{A87437A3-7BDC-0B45-A67D-1F9C11500130}" destId="{7203A8D8-BAD6-3C4F-9D8C-13E32D4C2C96}" srcOrd="1" destOrd="0" presId="urn:microsoft.com/office/officeart/2005/8/layout/bProcess4"/>
    <dgm:cxn modelId="{2A947263-6FAE-5E43-B3DF-35FE652F4AA3}" type="presParOf" srcId="{A87437A3-7BDC-0B45-A67D-1F9C11500130}" destId="{509DDEEE-B0CF-AD42-923E-617723772D99}" srcOrd="2" destOrd="0" presId="urn:microsoft.com/office/officeart/2005/8/layout/bProcess4"/>
    <dgm:cxn modelId="{2CC2BB90-54F7-2640-B237-FBF474E78EFF}" type="presParOf" srcId="{509DDEEE-B0CF-AD42-923E-617723772D99}" destId="{AF75A1D2-4D62-9A46-89C6-561D92FC4F55}" srcOrd="0" destOrd="0" presId="urn:microsoft.com/office/officeart/2005/8/layout/bProcess4"/>
    <dgm:cxn modelId="{A56E95B6-0EB1-CF49-816D-C1B343FFD456}" type="presParOf" srcId="{509DDEEE-B0CF-AD42-923E-617723772D99}" destId="{1E8B52A4-5570-BE44-B92D-CD793EA62E7D}" srcOrd="1" destOrd="0" presId="urn:microsoft.com/office/officeart/2005/8/layout/bProcess4"/>
    <dgm:cxn modelId="{F89446C2-B07B-104B-8D6A-3A3E8D1C5A87}" type="presParOf" srcId="{A87437A3-7BDC-0B45-A67D-1F9C11500130}" destId="{D9D794C1-30B5-9240-A57E-138D42A7CC8E}" srcOrd="3" destOrd="0" presId="urn:microsoft.com/office/officeart/2005/8/layout/bProcess4"/>
    <dgm:cxn modelId="{4081D7E6-2D58-2444-94AA-99B4053D0C21}" type="presParOf" srcId="{A87437A3-7BDC-0B45-A67D-1F9C11500130}" destId="{768471CE-3C88-5A4A-B8A8-68BD1E0DD557}" srcOrd="4" destOrd="0" presId="urn:microsoft.com/office/officeart/2005/8/layout/bProcess4"/>
    <dgm:cxn modelId="{E5648E56-EAE8-414A-9C8B-FE48E1560C25}" type="presParOf" srcId="{768471CE-3C88-5A4A-B8A8-68BD1E0DD557}" destId="{37498C4A-1FAE-3847-B194-8E87205E6B70}" srcOrd="0" destOrd="0" presId="urn:microsoft.com/office/officeart/2005/8/layout/bProcess4"/>
    <dgm:cxn modelId="{7EE6F8F2-1DB4-3C44-BE71-8BAAD5A9EFF0}" type="presParOf" srcId="{768471CE-3C88-5A4A-B8A8-68BD1E0DD557}" destId="{52F2477D-D125-3D47-9AE5-49583B2BBD0E}" srcOrd="1" destOrd="0" presId="urn:microsoft.com/office/officeart/2005/8/layout/bProcess4"/>
    <dgm:cxn modelId="{EF0EF7DD-5EA1-9C4C-A3E3-8DC131589C05}" type="presParOf" srcId="{A87437A3-7BDC-0B45-A67D-1F9C11500130}" destId="{EA5A36FF-B90C-E743-8C07-D532801233B3}" srcOrd="5" destOrd="0" presId="urn:microsoft.com/office/officeart/2005/8/layout/bProcess4"/>
    <dgm:cxn modelId="{4AF17F9D-785E-374D-B83D-FE0A57A349E0}" type="presParOf" srcId="{A87437A3-7BDC-0B45-A67D-1F9C11500130}" destId="{1CD978F1-E925-AC47-BA3A-0315D7C4774D}" srcOrd="6" destOrd="0" presId="urn:microsoft.com/office/officeart/2005/8/layout/bProcess4"/>
    <dgm:cxn modelId="{8460E9C8-F6A9-BD4C-9114-94754A0297FE}" type="presParOf" srcId="{1CD978F1-E925-AC47-BA3A-0315D7C4774D}" destId="{EDAD89C7-7F11-BC4B-903E-990C7B51B43A}" srcOrd="0" destOrd="0" presId="urn:microsoft.com/office/officeart/2005/8/layout/bProcess4"/>
    <dgm:cxn modelId="{13454279-C335-354B-AC25-B7601B4216B3}" type="presParOf" srcId="{1CD978F1-E925-AC47-BA3A-0315D7C4774D}" destId="{5DD7203A-4A1E-3941-A8D2-2847CDC85C87}" srcOrd="1" destOrd="0" presId="urn:microsoft.com/office/officeart/2005/8/layout/bProcess4"/>
    <dgm:cxn modelId="{F62FC448-DC12-F245-8E33-4592F0EC9376}" type="presParOf" srcId="{A87437A3-7BDC-0B45-A67D-1F9C11500130}" destId="{12590F1D-DE3C-644B-9E03-1E9A0529D297}" srcOrd="7" destOrd="0" presId="urn:microsoft.com/office/officeart/2005/8/layout/bProcess4"/>
    <dgm:cxn modelId="{8DCB8A47-7A81-F949-B634-9A7CAC7286F5}" type="presParOf" srcId="{A87437A3-7BDC-0B45-A67D-1F9C11500130}" destId="{7353EB67-03D0-CC4B-BF3F-FD60F652734F}" srcOrd="8" destOrd="0" presId="urn:microsoft.com/office/officeart/2005/8/layout/bProcess4"/>
    <dgm:cxn modelId="{DE8EE3DB-895F-B94E-9F27-09E3E5F3DD19}" type="presParOf" srcId="{7353EB67-03D0-CC4B-BF3F-FD60F652734F}" destId="{95AE3278-B425-AD4C-9881-2F188FF89C64}" srcOrd="0" destOrd="0" presId="urn:microsoft.com/office/officeart/2005/8/layout/bProcess4"/>
    <dgm:cxn modelId="{6EB2B844-297C-C342-8D18-08C527BA519D}" type="presParOf" srcId="{7353EB67-03D0-CC4B-BF3F-FD60F652734F}" destId="{C1A25754-859B-9F4A-8C72-BAEE282D56B1}" srcOrd="1" destOrd="0" presId="urn:microsoft.com/office/officeart/2005/8/layout/bProcess4"/>
    <dgm:cxn modelId="{2A4D3803-B4E3-BC40-82E5-22E6D1E5FE2F}" type="presParOf" srcId="{A87437A3-7BDC-0B45-A67D-1F9C11500130}" destId="{B64D0014-38FD-994A-826F-C9A12BCB0A42}" srcOrd="9" destOrd="0" presId="urn:microsoft.com/office/officeart/2005/8/layout/bProcess4"/>
    <dgm:cxn modelId="{7C33234C-5821-DF4B-A362-FA56427A94BB}" type="presParOf" srcId="{A87437A3-7BDC-0B45-A67D-1F9C11500130}" destId="{CFC785AE-861B-ED40-BCB0-3E42661285B1}" srcOrd="10" destOrd="0" presId="urn:microsoft.com/office/officeart/2005/8/layout/bProcess4"/>
    <dgm:cxn modelId="{CFD491B0-4C16-054A-AEE3-EBB6A8B359BE}" type="presParOf" srcId="{CFC785AE-861B-ED40-BCB0-3E42661285B1}" destId="{881A33E5-B390-FB41-BB37-3C363C903AA0}" srcOrd="0" destOrd="0" presId="urn:microsoft.com/office/officeart/2005/8/layout/bProcess4"/>
    <dgm:cxn modelId="{954194DB-FF10-D947-AC30-AAFA57155487}" type="presParOf" srcId="{CFC785AE-861B-ED40-BCB0-3E42661285B1}" destId="{E44F0A13-24A5-D540-A531-D891C98F862C}" srcOrd="1" destOrd="0" presId="urn:microsoft.com/office/officeart/2005/8/layout/bProcess4"/>
    <dgm:cxn modelId="{5424E694-71A1-7743-8F63-B689B9DEC4FD}" type="presParOf" srcId="{A87437A3-7BDC-0B45-A67D-1F9C11500130}" destId="{422C68C6-F546-AA45-8829-9B40A2EF3A93}" srcOrd="11" destOrd="0" presId="urn:microsoft.com/office/officeart/2005/8/layout/bProcess4"/>
    <dgm:cxn modelId="{2E40BFB9-B0F5-EC4F-9337-617686ADBE3B}" type="presParOf" srcId="{A87437A3-7BDC-0B45-A67D-1F9C11500130}" destId="{6F1B5425-A73B-5149-86D2-1C97C376A408}" srcOrd="12" destOrd="0" presId="urn:microsoft.com/office/officeart/2005/8/layout/bProcess4"/>
    <dgm:cxn modelId="{51AC2BF5-B109-F04E-AC1B-D892F91D425C}" type="presParOf" srcId="{6F1B5425-A73B-5149-86D2-1C97C376A408}" destId="{BCD084A6-4EE7-7949-A302-3CD2284C20EA}" srcOrd="0" destOrd="0" presId="urn:microsoft.com/office/officeart/2005/8/layout/bProcess4"/>
    <dgm:cxn modelId="{0814E71C-2C46-C344-9EDE-362428AEF54A}" type="presParOf" srcId="{6F1B5425-A73B-5149-86D2-1C97C376A408}" destId="{5F4EABA7-2EE7-FB43-B121-E9EF6945A690}" srcOrd="1" destOrd="0" presId="urn:microsoft.com/office/officeart/2005/8/layout/bProcess4"/>
    <dgm:cxn modelId="{8DA482D2-119F-E94F-9DFF-8E12A6B42982}" type="presParOf" srcId="{A87437A3-7BDC-0B45-A67D-1F9C11500130}" destId="{88C5794B-A97E-8543-9D91-2E7CC145EBBC}" srcOrd="13" destOrd="0" presId="urn:microsoft.com/office/officeart/2005/8/layout/bProcess4"/>
    <dgm:cxn modelId="{B757D138-C913-684D-846E-B06EDF8F3C3E}" type="presParOf" srcId="{A87437A3-7BDC-0B45-A67D-1F9C11500130}" destId="{C423F969-43CE-3D4E-9DB2-7EA66F38D40E}" srcOrd="14" destOrd="0" presId="urn:microsoft.com/office/officeart/2005/8/layout/bProcess4"/>
    <dgm:cxn modelId="{D676E97D-7BC3-9D46-A696-996B62E733FD}" type="presParOf" srcId="{C423F969-43CE-3D4E-9DB2-7EA66F38D40E}" destId="{8688C224-885D-BA4E-BCDE-AE0A0E56CE7B}" srcOrd="0" destOrd="0" presId="urn:microsoft.com/office/officeart/2005/8/layout/bProcess4"/>
    <dgm:cxn modelId="{52A980D1-F024-BD44-817B-354E2916A1D7}" type="presParOf" srcId="{C423F969-43CE-3D4E-9DB2-7EA66F38D40E}" destId="{698C6D38-29B8-7D47-BA57-E8FB476A3EAD}" srcOrd="1" destOrd="0" presId="urn:microsoft.com/office/officeart/2005/8/layout/bProcess4"/>
    <dgm:cxn modelId="{40DCB451-52BA-9B49-B69C-459A928BE3A1}" type="presParOf" srcId="{A87437A3-7BDC-0B45-A67D-1F9C11500130}" destId="{B5E47C80-D434-9F40-B97A-FE7C962D2DC0}" srcOrd="15" destOrd="0" presId="urn:microsoft.com/office/officeart/2005/8/layout/bProcess4"/>
    <dgm:cxn modelId="{5AA4A456-1B51-2A48-A0DE-15F2C07C12CF}" type="presParOf" srcId="{A87437A3-7BDC-0B45-A67D-1F9C11500130}" destId="{B4E341A9-666B-9745-A999-FB5511B63537}" srcOrd="16" destOrd="0" presId="urn:microsoft.com/office/officeart/2005/8/layout/bProcess4"/>
    <dgm:cxn modelId="{39501B1F-225B-F44D-A62F-91A5DC62121D}" type="presParOf" srcId="{B4E341A9-666B-9745-A999-FB5511B63537}" destId="{5F935FF6-B049-3847-80E5-D450F9EF1D85}" srcOrd="0" destOrd="0" presId="urn:microsoft.com/office/officeart/2005/8/layout/bProcess4"/>
    <dgm:cxn modelId="{D7BFF29C-F2DB-6C4A-BD26-25D56125C7FA}" type="presParOf" srcId="{B4E341A9-666B-9745-A999-FB5511B63537}" destId="{A303BFA3-6C1D-0E4B-B867-A5C7C8A10A9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A0C98-2B3B-4061-9F8B-A48BA1EF7560}"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08BE18B6-D57C-4121-ABDE-E091DF6BC145}">
      <dgm:prSet/>
      <dgm:spPr/>
      <dgm:t>
        <a:bodyPr/>
        <a:lstStyle/>
        <a:p>
          <a:r>
            <a:rPr lang="en-US" dirty="0"/>
            <a:t>Commodification and cheapening of traditions</a:t>
          </a:r>
        </a:p>
      </dgm:t>
    </dgm:pt>
    <dgm:pt modelId="{C6155F0E-4F79-4069-9363-6D6E18B797A5}" type="parTrans" cxnId="{E57A0354-7370-4ACB-8CC9-03C9876CE757}">
      <dgm:prSet/>
      <dgm:spPr/>
      <dgm:t>
        <a:bodyPr/>
        <a:lstStyle/>
        <a:p>
          <a:endParaRPr lang="en-US"/>
        </a:p>
      </dgm:t>
    </dgm:pt>
    <dgm:pt modelId="{8ECFCF8F-A0C7-4395-A51D-C415E457EBF0}" type="sibTrans" cxnId="{E57A0354-7370-4ACB-8CC9-03C9876CE757}">
      <dgm:prSet/>
      <dgm:spPr/>
      <dgm:t>
        <a:bodyPr/>
        <a:lstStyle/>
        <a:p>
          <a:endParaRPr lang="en-US"/>
        </a:p>
      </dgm:t>
    </dgm:pt>
    <dgm:pt modelId="{648C49C3-BC70-473D-99CC-6F194262A1B2}">
      <dgm:prSet/>
      <dgm:spPr/>
      <dgm:t>
        <a:bodyPr/>
        <a:lstStyle/>
        <a:p>
          <a:r>
            <a:rPr lang="en-US" dirty="0"/>
            <a:t>Gentrification and displacement of local residents </a:t>
          </a:r>
        </a:p>
      </dgm:t>
    </dgm:pt>
    <dgm:pt modelId="{5842F0D6-5DB8-45CE-A1A3-61236528A831}" type="parTrans" cxnId="{F9BE90B7-AF25-43E6-B620-B0CD598587C6}">
      <dgm:prSet/>
      <dgm:spPr/>
      <dgm:t>
        <a:bodyPr/>
        <a:lstStyle/>
        <a:p>
          <a:endParaRPr lang="en-US"/>
        </a:p>
      </dgm:t>
    </dgm:pt>
    <dgm:pt modelId="{A0606E2C-37C5-4026-A850-237DB6EDB444}" type="sibTrans" cxnId="{F9BE90B7-AF25-43E6-B620-B0CD598587C6}">
      <dgm:prSet/>
      <dgm:spPr/>
      <dgm:t>
        <a:bodyPr/>
        <a:lstStyle/>
        <a:p>
          <a:endParaRPr lang="en-US"/>
        </a:p>
      </dgm:t>
    </dgm:pt>
    <dgm:pt modelId="{C1488606-DC85-4F31-B325-96AEFEB4EDC3}">
      <dgm:prSet/>
      <dgm:spPr/>
      <dgm:t>
        <a:bodyPr/>
        <a:lstStyle/>
        <a:p>
          <a:r>
            <a:rPr lang="en-US" dirty="0"/>
            <a:t>Undermining local traditions</a:t>
          </a:r>
        </a:p>
      </dgm:t>
    </dgm:pt>
    <dgm:pt modelId="{FA258B09-FFC7-4191-9A98-7764A64A48B8}" type="parTrans" cxnId="{A53ECEB1-AE26-4FB3-8FE0-7BDAA8B9FA2E}">
      <dgm:prSet/>
      <dgm:spPr/>
      <dgm:t>
        <a:bodyPr/>
        <a:lstStyle/>
        <a:p>
          <a:endParaRPr lang="en-US"/>
        </a:p>
      </dgm:t>
    </dgm:pt>
    <dgm:pt modelId="{5A286674-C83F-447B-AC14-A8BFC41100A7}" type="sibTrans" cxnId="{A53ECEB1-AE26-4FB3-8FE0-7BDAA8B9FA2E}">
      <dgm:prSet/>
      <dgm:spPr/>
      <dgm:t>
        <a:bodyPr/>
        <a:lstStyle/>
        <a:p>
          <a:endParaRPr lang="en-US"/>
        </a:p>
      </dgm:t>
    </dgm:pt>
    <dgm:pt modelId="{07E6C26D-D8D4-438B-B0D0-B66B7B098136}">
      <dgm:prSet/>
      <dgm:spPr/>
      <dgm:t>
        <a:bodyPr/>
        <a:lstStyle/>
        <a:p>
          <a:r>
            <a:rPr lang="en-US" dirty="0"/>
            <a:t>Conflict over loss of land rights and access to </a:t>
          </a:r>
          <a:r>
            <a:rPr lang="en-US" dirty="0" err="1"/>
            <a:t>resoources</a:t>
          </a:r>
          <a:endParaRPr lang="en-US" dirty="0"/>
        </a:p>
      </dgm:t>
    </dgm:pt>
    <dgm:pt modelId="{131E5C4F-2D5A-4DEB-BDE0-EF6E023813CB}" type="parTrans" cxnId="{5AA5B70E-33EE-4605-B087-D4CA3BF76492}">
      <dgm:prSet/>
      <dgm:spPr/>
      <dgm:t>
        <a:bodyPr/>
        <a:lstStyle/>
        <a:p>
          <a:endParaRPr lang="en-US"/>
        </a:p>
      </dgm:t>
    </dgm:pt>
    <dgm:pt modelId="{EAE17ABB-6363-4093-B96E-E67D32207C41}" type="sibTrans" cxnId="{5AA5B70E-33EE-4605-B087-D4CA3BF76492}">
      <dgm:prSet/>
      <dgm:spPr/>
      <dgm:t>
        <a:bodyPr/>
        <a:lstStyle/>
        <a:p>
          <a:endParaRPr lang="en-US"/>
        </a:p>
      </dgm:t>
    </dgm:pt>
    <dgm:pt modelId="{7D0EC75D-5639-4CF1-BCA3-E3B7F650BE5B}">
      <dgm:prSet/>
      <dgm:spPr/>
      <dgm:t>
        <a:bodyPr/>
        <a:lstStyle/>
        <a:p>
          <a:r>
            <a:rPr lang="en-US" dirty="0"/>
            <a:t>Alienation and loss of cultural identity</a:t>
          </a:r>
        </a:p>
      </dgm:t>
    </dgm:pt>
    <dgm:pt modelId="{A22E614A-7E21-4B8F-B547-1931705E51BB}" type="parTrans" cxnId="{45E488CA-D96A-490C-8ED8-81648EC54561}">
      <dgm:prSet/>
      <dgm:spPr/>
      <dgm:t>
        <a:bodyPr/>
        <a:lstStyle/>
        <a:p>
          <a:endParaRPr lang="en-US"/>
        </a:p>
      </dgm:t>
    </dgm:pt>
    <dgm:pt modelId="{961F302A-4649-4B9A-9868-65EC6AE6B2B1}" type="sibTrans" cxnId="{45E488CA-D96A-490C-8ED8-81648EC54561}">
      <dgm:prSet/>
      <dgm:spPr/>
      <dgm:t>
        <a:bodyPr/>
        <a:lstStyle/>
        <a:p>
          <a:endParaRPr lang="en-US"/>
        </a:p>
      </dgm:t>
    </dgm:pt>
    <dgm:pt modelId="{7CB21DED-B990-425F-BE72-FEBC07E84955}">
      <dgm:prSet/>
      <dgm:spPr/>
      <dgm:t>
        <a:bodyPr/>
        <a:lstStyle/>
        <a:p>
          <a:r>
            <a:rPr lang="en-US" dirty="0"/>
            <a:t>Damage to heritage attractions</a:t>
          </a:r>
        </a:p>
      </dgm:t>
    </dgm:pt>
    <dgm:pt modelId="{D9413CC3-4E15-41F7-B4D6-E4D2208DC954}" type="parTrans" cxnId="{CF1C3D60-2702-46B9-9CA1-5922292CF647}">
      <dgm:prSet/>
      <dgm:spPr/>
      <dgm:t>
        <a:bodyPr/>
        <a:lstStyle/>
        <a:p>
          <a:endParaRPr lang="en-US"/>
        </a:p>
      </dgm:t>
    </dgm:pt>
    <dgm:pt modelId="{03995736-9494-4FC0-9A58-644F6A4CC89F}" type="sibTrans" cxnId="{CF1C3D60-2702-46B9-9CA1-5922292CF647}">
      <dgm:prSet/>
      <dgm:spPr/>
      <dgm:t>
        <a:bodyPr/>
        <a:lstStyle/>
        <a:p>
          <a:endParaRPr lang="en-US"/>
        </a:p>
      </dgm:t>
    </dgm:pt>
    <dgm:pt modelId="{2DD5B7A1-B4C9-4676-BD1E-C76FEC4C9C84}">
      <dgm:prSet/>
      <dgm:spPr/>
      <dgm:t>
        <a:bodyPr/>
        <a:lstStyle/>
        <a:p>
          <a:r>
            <a:rPr lang="en-US" dirty="0"/>
            <a:t>Loss of authenticity</a:t>
          </a:r>
        </a:p>
      </dgm:t>
    </dgm:pt>
    <dgm:pt modelId="{DF236DEC-2470-4AA4-AFB8-0A3C218C87B9}" type="parTrans" cxnId="{BD1E37C5-0250-4943-AC16-CC42F290945F}">
      <dgm:prSet/>
      <dgm:spPr/>
      <dgm:t>
        <a:bodyPr/>
        <a:lstStyle/>
        <a:p>
          <a:endParaRPr lang="en-US"/>
        </a:p>
      </dgm:t>
    </dgm:pt>
    <dgm:pt modelId="{A4207186-B278-4852-A411-F34A440FFB9A}" type="sibTrans" cxnId="{BD1E37C5-0250-4943-AC16-CC42F290945F}">
      <dgm:prSet/>
      <dgm:spPr/>
      <dgm:t>
        <a:bodyPr/>
        <a:lstStyle/>
        <a:p>
          <a:endParaRPr lang="en-US"/>
        </a:p>
      </dgm:t>
    </dgm:pt>
    <dgm:pt modelId="{CF1E5186-2CAF-4448-8760-D7F0346A9A5D}">
      <dgm:prSet/>
      <dgm:spPr/>
      <dgm:t>
        <a:bodyPr/>
        <a:lstStyle/>
        <a:p>
          <a:r>
            <a:rPr lang="en-US" dirty="0"/>
            <a:t>Environmental degradation</a:t>
          </a:r>
        </a:p>
      </dgm:t>
    </dgm:pt>
    <dgm:pt modelId="{7F0CE459-2835-4F8B-8F27-12BEB6318B41}" type="parTrans" cxnId="{6B0EC9FD-90F1-4CF1-A393-5F2E1D19F9A2}">
      <dgm:prSet/>
      <dgm:spPr/>
      <dgm:t>
        <a:bodyPr/>
        <a:lstStyle/>
        <a:p>
          <a:endParaRPr lang="en-US"/>
        </a:p>
      </dgm:t>
    </dgm:pt>
    <dgm:pt modelId="{BFEFA216-44E6-4D62-B2B0-F4FAD52BA7EF}" type="sibTrans" cxnId="{6B0EC9FD-90F1-4CF1-A393-5F2E1D19F9A2}">
      <dgm:prSet/>
      <dgm:spPr/>
      <dgm:t>
        <a:bodyPr/>
        <a:lstStyle/>
        <a:p>
          <a:endParaRPr lang="en-US"/>
        </a:p>
      </dgm:t>
    </dgm:pt>
    <dgm:pt modelId="{50D8AB66-26AB-42F8-9AE2-BAD53263EBB4}">
      <dgm:prSet/>
      <dgm:spPr/>
      <dgm:t>
        <a:bodyPr/>
        <a:lstStyle/>
        <a:p>
          <a:r>
            <a:rPr lang="en-US" dirty="0"/>
            <a:t>Congestion and overuse of community facilities</a:t>
          </a:r>
        </a:p>
      </dgm:t>
    </dgm:pt>
    <dgm:pt modelId="{4157B6FC-77B8-44E4-9E09-CE4130A04726}" type="parTrans" cxnId="{9AB51814-EBE1-4CFE-8A99-61A5C9225E34}">
      <dgm:prSet/>
      <dgm:spPr/>
      <dgm:t>
        <a:bodyPr/>
        <a:lstStyle/>
        <a:p>
          <a:endParaRPr lang="en-US"/>
        </a:p>
      </dgm:t>
    </dgm:pt>
    <dgm:pt modelId="{50C8D21B-17EB-40EB-80A7-FB4B633B6645}" type="sibTrans" cxnId="{9AB51814-EBE1-4CFE-8A99-61A5C9225E34}">
      <dgm:prSet/>
      <dgm:spPr/>
      <dgm:t>
        <a:bodyPr/>
        <a:lstStyle/>
        <a:p>
          <a:endParaRPr lang="en-US"/>
        </a:p>
      </dgm:t>
    </dgm:pt>
    <dgm:pt modelId="{A87437A3-7BDC-0B45-A67D-1F9C11500130}" type="pres">
      <dgm:prSet presAssocID="{680A0C98-2B3B-4061-9F8B-A48BA1EF7560}" presName="Name0" presStyleCnt="0">
        <dgm:presLayoutVars>
          <dgm:dir/>
          <dgm:resizeHandles/>
        </dgm:presLayoutVars>
      </dgm:prSet>
      <dgm:spPr/>
    </dgm:pt>
    <dgm:pt modelId="{29313169-2327-DC4A-8BCF-C33E1B27BF32}" type="pres">
      <dgm:prSet presAssocID="{08BE18B6-D57C-4121-ABDE-E091DF6BC145}" presName="compNode" presStyleCnt="0"/>
      <dgm:spPr/>
    </dgm:pt>
    <dgm:pt modelId="{E20DFCD2-C78E-4C41-923C-65ED1AB7B5D9}" type="pres">
      <dgm:prSet presAssocID="{08BE18B6-D57C-4121-ABDE-E091DF6BC145}" presName="dummyConnPt" presStyleCnt="0"/>
      <dgm:spPr/>
    </dgm:pt>
    <dgm:pt modelId="{AF4FACFB-93B7-204E-B912-8CCA73D5626F}" type="pres">
      <dgm:prSet presAssocID="{08BE18B6-D57C-4121-ABDE-E091DF6BC145}" presName="node" presStyleLbl="node1" presStyleIdx="0" presStyleCnt="9">
        <dgm:presLayoutVars>
          <dgm:bulletEnabled val="1"/>
        </dgm:presLayoutVars>
      </dgm:prSet>
      <dgm:spPr/>
    </dgm:pt>
    <dgm:pt modelId="{7203A8D8-BAD6-3C4F-9D8C-13E32D4C2C96}" type="pres">
      <dgm:prSet presAssocID="{8ECFCF8F-A0C7-4395-A51D-C415E457EBF0}" presName="sibTrans" presStyleLbl="bgSibTrans2D1" presStyleIdx="0" presStyleCnt="8"/>
      <dgm:spPr/>
    </dgm:pt>
    <dgm:pt modelId="{509DDEEE-B0CF-AD42-923E-617723772D99}" type="pres">
      <dgm:prSet presAssocID="{648C49C3-BC70-473D-99CC-6F194262A1B2}" presName="compNode" presStyleCnt="0"/>
      <dgm:spPr/>
    </dgm:pt>
    <dgm:pt modelId="{AF75A1D2-4D62-9A46-89C6-561D92FC4F55}" type="pres">
      <dgm:prSet presAssocID="{648C49C3-BC70-473D-99CC-6F194262A1B2}" presName="dummyConnPt" presStyleCnt="0"/>
      <dgm:spPr/>
    </dgm:pt>
    <dgm:pt modelId="{1E8B52A4-5570-BE44-B92D-CD793EA62E7D}" type="pres">
      <dgm:prSet presAssocID="{648C49C3-BC70-473D-99CC-6F194262A1B2}" presName="node" presStyleLbl="node1" presStyleIdx="1" presStyleCnt="9">
        <dgm:presLayoutVars>
          <dgm:bulletEnabled val="1"/>
        </dgm:presLayoutVars>
      </dgm:prSet>
      <dgm:spPr/>
    </dgm:pt>
    <dgm:pt modelId="{D9D794C1-30B5-9240-A57E-138D42A7CC8E}" type="pres">
      <dgm:prSet presAssocID="{A0606E2C-37C5-4026-A850-237DB6EDB444}" presName="sibTrans" presStyleLbl="bgSibTrans2D1" presStyleIdx="1" presStyleCnt="8"/>
      <dgm:spPr/>
    </dgm:pt>
    <dgm:pt modelId="{768471CE-3C88-5A4A-B8A8-68BD1E0DD557}" type="pres">
      <dgm:prSet presAssocID="{C1488606-DC85-4F31-B325-96AEFEB4EDC3}" presName="compNode" presStyleCnt="0"/>
      <dgm:spPr/>
    </dgm:pt>
    <dgm:pt modelId="{37498C4A-1FAE-3847-B194-8E87205E6B70}" type="pres">
      <dgm:prSet presAssocID="{C1488606-DC85-4F31-B325-96AEFEB4EDC3}" presName="dummyConnPt" presStyleCnt="0"/>
      <dgm:spPr/>
    </dgm:pt>
    <dgm:pt modelId="{52F2477D-D125-3D47-9AE5-49583B2BBD0E}" type="pres">
      <dgm:prSet presAssocID="{C1488606-DC85-4F31-B325-96AEFEB4EDC3}" presName="node" presStyleLbl="node1" presStyleIdx="2" presStyleCnt="9">
        <dgm:presLayoutVars>
          <dgm:bulletEnabled val="1"/>
        </dgm:presLayoutVars>
      </dgm:prSet>
      <dgm:spPr/>
    </dgm:pt>
    <dgm:pt modelId="{EA5A36FF-B90C-E743-8C07-D532801233B3}" type="pres">
      <dgm:prSet presAssocID="{5A286674-C83F-447B-AC14-A8BFC41100A7}" presName="sibTrans" presStyleLbl="bgSibTrans2D1" presStyleIdx="2" presStyleCnt="8"/>
      <dgm:spPr/>
    </dgm:pt>
    <dgm:pt modelId="{1CD978F1-E925-AC47-BA3A-0315D7C4774D}" type="pres">
      <dgm:prSet presAssocID="{07E6C26D-D8D4-438B-B0D0-B66B7B098136}" presName="compNode" presStyleCnt="0"/>
      <dgm:spPr/>
    </dgm:pt>
    <dgm:pt modelId="{EDAD89C7-7F11-BC4B-903E-990C7B51B43A}" type="pres">
      <dgm:prSet presAssocID="{07E6C26D-D8D4-438B-B0D0-B66B7B098136}" presName="dummyConnPt" presStyleCnt="0"/>
      <dgm:spPr/>
    </dgm:pt>
    <dgm:pt modelId="{5DD7203A-4A1E-3941-A8D2-2847CDC85C87}" type="pres">
      <dgm:prSet presAssocID="{07E6C26D-D8D4-438B-B0D0-B66B7B098136}" presName="node" presStyleLbl="node1" presStyleIdx="3" presStyleCnt="9">
        <dgm:presLayoutVars>
          <dgm:bulletEnabled val="1"/>
        </dgm:presLayoutVars>
      </dgm:prSet>
      <dgm:spPr/>
    </dgm:pt>
    <dgm:pt modelId="{12590F1D-DE3C-644B-9E03-1E9A0529D297}" type="pres">
      <dgm:prSet presAssocID="{EAE17ABB-6363-4093-B96E-E67D32207C41}" presName="sibTrans" presStyleLbl="bgSibTrans2D1" presStyleIdx="3" presStyleCnt="8"/>
      <dgm:spPr/>
    </dgm:pt>
    <dgm:pt modelId="{7353EB67-03D0-CC4B-BF3F-FD60F652734F}" type="pres">
      <dgm:prSet presAssocID="{7D0EC75D-5639-4CF1-BCA3-E3B7F650BE5B}" presName="compNode" presStyleCnt="0"/>
      <dgm:spPr/>
    </dgm:pt>
    <dgm:pt modelId="{95AE3278-B425-AD4C-9881-2F188FF89C64}" type="pres">
      <dgm:prSet presAssocID="{7D0EC75D-5639-4CF1-BCA3-E3B7F650BE5B}" presName="dummyConnPt" presStyleCnt="0"/>
      <dgm:spPr/>
    </dgm:pt>
    <dgm:pt modelId="{C1A25754-859B-9F4A-8C72-BAEE282D56B1}" type="pres">
      <dgm:prSet presAssocID="{7D0EC75D-5639-4CF1-BCA3-E3B7F650BE5B}" presName="node" presStyleLbl="node1" presStyleIdx="4" presStyleCnt="9">
        <dgm:presLayoutVars>
          <dgm:bulletEnabled val="1"/>
        </dgm:presLayoutVars>
      </dgm:prSet>
      <dgm:spPr/>
    </dgm:pt>
    <dgm:pt modelId="{B64D0014-38FD-994A-826F-C9A12BCB0A42}" type="pres">
      <dgm:prSet presAssocID="{961F302A-4649-4B9A-9868-65EC6AE6B2B1}" presName="sibTrans" presStyleLbl="bgSibTrans2D1" presStyleIdx="4" presStyleCnt="8"/>
      <dgm:spPr/>
    </dgm:pt>
    <dgm:pt modelId="{CFC785AE-861B-ED40-BCB0-3E42661285B1}" type="pres">
      <dgm:prSet presAssocID="{7CB21DED-B990-425F-BE72-FEBC07E84955}" presName="compNode" presStyleCnt="0"/>
      <dgm:spPr/>
    </dgm:pt>
    <dgm:pt modelId="{881A33E5-B390-FB41-BB37-3C363C903AA0}" type="pres">
      <dgm:prSet presAssocID="{7CB21DED-B990-425F-BE72-FEBC07E84955}" presName="dummyConnPt" presStyleCnt="0"/>
      <dgm:spPr/>
    </dgm:pt>
    <dgm:pt modelId="{E44F0A13-24A5-D540-A531-D891C98F862C}" type="pres">
      <dgm:prSet presAssocID="{7CB21DED-B990-425F-BE72-FEBC07E84955}" presName="node" presStyleLbl="node1" presStyleIdx="5" presStyleCnt="9">
        <dgm:presLayoutVars>
          <dgm:bulletEnabled val="1"/>
        </dgm:presLayoutVars>
      </dgm:prSet>
      <dgm:spPr/>
    </dgm:pt>
    <dgm:pt modelId="{422C68C6-F546-AA45-8829-9B40A2EF3A93}" type="pres">
      <dgm:prSet presAssocID="{03995736-9494-4FC0-9A58-644F6A4CC89F}" presName="sibTrans" presStyleLbl="bgSibTrans2D1" presStyleIdx="5" presStyleCnt="8"/>
      <dgm:spPr/>
    </dgm:pt>
    <dgm:pt modelId="{6F1B5425-A73B-5149-86D2-1C97C376A408}" type="pres">
      <dgm:prSet presAssocID="{2DD5B7A1-B4C9-4676-BD1E-C76FEC4C9C84}" presName="compNode" presStyleCnt="0"/>
      <dgm:spPr/>
    </dgm:pt>
    <dgm:pt modelId="{BCD084A6-4EE7-7949-A302-3CD2284C20EA}" type="pres">
      <dgm:prSet presAssocID="{2DD5B7A1-B4C9-4676-BD1E-C76FEC4C9C84}" presName="dummyConnPt" presStyleCnt="0"/>
      <dgm:spPr/>
    </dgm:pt>
    <dgm:pt modelId="{5F4EABA7-2EE7-FB43-B121-E9EF6945A690}" type="pres">
      <dgm:prSet presAssocID="{2DD5B7A1-B4C9-4676-BD1E-C76FEC4C9C84}" presName="node" presStyleLbl="node1" presStyleIdx="6" presStyleCnt="9">
        <dgm:presLayoutVars>
          <dgm:bulletEnabled val="1"/>
        </dgm:presLayoutVars>
      </dgm:prSet>
      <dgm:spPr/>
    </dgm:pt>
    <dgm:pt modelId="{88C5794B-A97E-8543-9D91-2E7CC145EBBC}" type="pres">
      <dgm:prSet presAssocID="{A4207186-B278-4852-A411-F34A440FFB9A}" presName="sibTrans" presStyleLbl="bgSibTrans2D1" presStyleIdx="6" presStyleCnt="8"/>
      <dgm:spPr/>
    </dgm:pt>
    <dgm:pt modelId="{C423F969-43CE-3D4E-9DB2-7EA66F38D40E}" type="pres">
      <dgm:prSet presAssocID="{CF1E5186-2CAF-4448-8760-D7F0346A9A5D}" presName="compNode" presStyleCnt="0"/>
      <dgm:spPr/>
    </dgm:pt>
    <dgm:pt modelId="{8688C224-885D-BA4E-BCDE-AE0A0E56CE7B}" type="pres">
      <dgm:prSet presAssocID="{CF1E5186-2CAF-4448-8760-D7F0346A9A5D}" presName="dummyConnPt" presStyleCnt="0"/>
      <dgm:spPr/>
    </dgm:pt>
    <dgm:pt modelId="{698C6D38-29B8-7D47-BA57-E8FB476A3EAD}" type="pres">
      <dgm:prSet presAssocID="{CF1E5186-2CAF-4448-8760-D7F0346A9A5D}" presName="node" presStyleLbl="node1" presStyleIdx="7" presStyleCnt="9">
        <dgm:presLayoutVars>
          <dgm:bulletEnabled val="1"/>
        </dgm:presLayoutVars>
      </dgm:prSet>
      <dgm:spPr/>
    </dgm:pt>
    <dgm:pt modelId="{B5E47C80-D434-9F40-B97A-FE7C962D2DC0}" type="pres">
      <dgm:prSet presAssocID="{BFEFA216-44E6-4D62-B2B0-F4FAD52BA7EF}" presName="sibTrans" presStyleLbl="bgSibTrans2D1" presStyleIdx="7" presStyleCnt="8"/>
      <dgm:spPr/>
    </dgm:pt>
    <dgm:pt modelId="{B4E341A9-666B-9745-A999-FB5511B63537}" type="pres">
      <dgm:prSet presAssocID="{50D8AB66-26AB-42F8-9AE2-BAD53263EBB4}" presName="compNode" presStyleCnt="0"/>
      <dgm:spPr/>
    </dgm:pt>
    <dgm:pt modelId="{5F935FF6-B049-3847-80E5-D450F9EF1D85}" type="pres">
      <dgm:prSet presAssocID="{50D8AB66-26AB-42F8-9AE2-BAD53263EBB4}" presName="dummyConnPt" presStyleCnt="0"/>
      <dgm:spPr/>
    </dgm:pt>
    <dgm:pt modelId="{A303BFA3-6C1D-0E4B-B867-A5C7C8A10A9B}" type="pres">
      <dgm:prSet presAssocID="{50D8AB66-26AB-42F8-9AE2-BAD53263EBB4}" presName="node" presStyleLbl="node1" presStyleIdx="8" presStyleCnt="9">
        <dgm:presLayoutVars>
          <dgm:bulletEnabled val="1"/>
        </dgm:presLayoutVars>
      </dgm:prSet>
      <dgm:spPr/>
    </dgm:pt>
  </dgm:ptLst>
  <dgm:cxnLst>
    <dgm:cxn modelId="{5AA5B70E-33EE-4605-B087-D4CA3BF76492}" srcId="{680A0C98-2B3B-4061-9F8B-A48BA1EF7560}" destId="{07E6C26D-D8D4-438B-B0D0-B66B7B098136}" srcOrd="3" destOrd="0" parTransId="{131E5C4F-2D5A-4DEB-BDE0-EF6E023813CB}" sibTransId="{EAE17ABB-6363-4093-B96E-E67D32207C41}"/>
    <dgm:cxn modelId="{9AB51814-EBE1-4CFE-8A99-61A5C9225E34}" srcId="{680A0C98-2B3B-4061-9F8B-A48BA1EF7560}" destId="{50D8AB66-26AB-42F8-9AE2-BAD53263EBB4}" srcOrd="8" destOrd="0" parTransId="{4157B6FC-77B8-44E4-9E09-CE4130A04726}" sibTransId="{50C8D21B-17EB-40EB-80A7-FB4B633B6645}"/>
    <dgm:cxn modelId="{149AE827-FA72-A347-BDFC-90C5532B430C}" type="presOf" srcId="{03995736-9494-4FC0-9A58-644F6A4CC89F}" destId="{422C68C6-F546-AA45-8829-9B40A2EF3A93}" srcOrd="0" destOrd="0" presId="urn:microsoft.com/office/officeart/2005/8/layout/bProcess4"/>
    <dgm:cxn modelId="{2DFC6831-E1D4-F544-A6CF-92A3D73F7B9E}" type="presOf" srcId="{A0606E2C-37C5-4026-A850-237DB6EDB444}" destId="{D9D794C1-30B5-9240-A57E-138D42A7CC8E}" srcOrd="0" destOrd="0" presId="urn:microsoft.com/office/officeart/2005/8/layout/bProcess4"/>
    <dgm:cxn modelId="{2EF66B35-262D-FB4B-80C4-694C43A6B3A8}" type="presOf" srcId="{7D0EC75D-5639-4CF1-BCA3-E3B7F650BE5B}" destId="{C1A25754-859B-9F4A-8C72-BAEE282D56B1}" srcOrd="0" destOrd="0" presId="urn:microsoft.com/office/officeart/2005/8/layout/bProcess4"/>
    <dgm:cxn modelId="{5963F137-BB5E-A944-AC11-D1CFF056F8E5}" type="presOf" srcId="{961F302A-4649-4B9A-9868-65EC6AE6B2B1}" destId="{B64D0014-38FD-994A-826F-C9A12BCB0A42}" srcOrd="0" destOrd="0" presId="urn:microsoft.com/office/officeart/2005/8/layout/bProcess4"/>
    <dgm:cxn modelId="{D91EA443-B591-FA4E-A38F-4AE9E7549681}" type="presOf" srcId="{7CB21DED-B990-425F-BE72-FEBC07E84955}" destId="{E44F0A13-24A5-D540-A531-D891C98F862C}" srcOrd="0" destOrd="0" presId="urn:microsoft.com/office/officeart/2005/8/layout/bProcess4"/>
    <dgm:cxn modelId="{EF1F0C50-9C10-0C45-B3FF-D62497400E29}" type="presOf" srcId="{A4207186-B278-4852-A411-F34A440FFB9A}" destId="{88C5794B-A97E-8543-9D91-2E7CC145EBBC}" srcOrd="0" destOrd="0" presId="urn:microsoft.com/office/officeart/2005/8/layout/bProcess4"/>
    <dgm:cxn modelId="{37655753-7374-7942-9638-B40C5F39F9B1}" type="presOf" srcId="{5A286674-C83F-447B-AC14-A8BFC41100A7}" destId="{EA5A36FF-B90C-E743-8C07-D532801233B3}" srcOrd="0" destOrd="0" presId="urn:microsoft.com/office/officeart/2005/8/layout/bProcess4"/>
    <dgm:cxn modelId="{E57A0354-7370-4ACB-8CC9-03C9876CE757}" srcId="{680A0C98-2B3B-4061-9F8B-A48BA1EF7560}" destId="{08BE18B6-D57C-4121-ABDE-E091DF6BC145}" srcOrd="0" destOrd="0" parTransId="{C6155F0E-4F79-4069-9363-6D6E18B797A5}" sibTransId="{8ECFCF8F-A0C7-4395-A51D-C415E457EBF0}"/>
    <dgm:cxn modelId="{0C227857-8023-C04C-BFA4-95FAE033A58B}" type="presOf" srcId="{08BE18B6-D57C-4121-ABDE-E091DF6BC145}" destId="{AF4FACFB-93B7-204E-B912-8CCA73D5626F}" srcOrd="0" destOrd="0" presId="urn:microsoft.com/office/officeart/2005/8/layout/bProcess4"/>
    <dgm:cxn modelId="{CF1C3D60-2702-46B9-9CA1-5922292CF647}" srcId="{680A0C98-2B3B-4061-9F8B-A48BA1EF7560}" destId="{7CB21DED-B990-425F-BE72-FEBC07E84955}" srcOrd="5" destOrd="0" parTransId="{D9413CC3-4E15-41F7-B4D6-E4D2208DC954}" sibTransId="{03995736-9494-4FC0-9A58-644F6A4CC89F}"/>
    <dgm:cxn modelId="{13CDBE64-293D-A948-B569-2988815E8EA2}" type="presOf" srcId="{07E6C26D-D8D4-438B-B0D0-B66B7B098136}" destId="{5DD7203A-4A1E-3941-A8D2-2847CDC85C87}" srcOrd="0" destOrd="0" presId="urn:microsoft.com/office/officeart/2005/8/layout/bProcess4"/>
    <dgm:cxn modelId="{C461FF66-60AF-6B49-BA8E-38A5FEC801D0}" type="presOf" srcId="{680A0C98-2B3B-4061-9F8B-A48BA1EF7560}" destId="{A87437A3-7BDC-0B45-A67D-1F9C11500130}" srcOrd="0" destOrd="0" presId="urn:microsoft.com/office/officeart/2005/8/layout/bProcess4"/>
    <dgm:cxn modelId="{18430B68-31BE-6245-A708-7042B3574FFE}" type="presOf" srcId="{50D8AB66-26AB-42F8-9AE2-BAD53263EBB4}" destId="{A303BFA3-6C1D-0E4B-B867-A5C7C8A10A9B}" srcOrd="0" destOrd="0" presId="urn:microsoft.com/office/officeart/2005/8/layout/bProcess4"/>
    <dgm:cxn modelId="{8CEE4884-A001-7649-BD36-DFE0A66282BE}" type="presOf" srcId="{EAE17ABB-6363-4093-B96E-E67D32207C41}" destId="{12590F1D-DE3C-644B-9E03-1E9A0529D297}" srcOrd="0" destOrd="0" presId="urn:microsoft.com/office/officeart/2005/8/layout/bProcess4"/>
    <dgm:cxn modelId="{91CC2B86-0625-984F-B550-FE9CE3A5FAA0}" type="presOf" srcId="{BFEFA216-44E6-4D62-B2B0-F4FAD52BA7EF}" destId="{B5E47C80-D434-9F40-B97A-FE7C962D2DC0}" srcOrd="0" destOrd="0" presId="urn:microsoft.com/office/officeart/2005/8/layout/bProcess4"/>
    <dgm:cxn modelId="{2E3F8598-F127-8243-94C5-3BD177CC0AA7}" type="presOf" srcId="{8ECFCF8F-A0C7-4395-A51D-C415E457EBF0}" destId="{7203A8D8-BAD6-3C4F-9D8C-13E32D4C2C96}" srcOrd="0" destOrd="0" presId="urn:microsoft.com/office/officeart/2005/8/layout/bProcess4"/>
    <dgm:cxn modelId="{D1F806A8-3D86-B442-80A6-DC4EEB3C18AC}" type="presOf" srcId="{CF1E5186-2CAF-4448-8760-D7F0346A9A5D}" destId="{698C6D38-29B8-7D47-BA57-E8FB476A3EAD}" srcOrd="0" destOrd="0" presId="urn:microsoft.com/office/officeart/2005/8/layout/bProcess4"/>
    <dgm:cxn modelId="{A53ECEB1-AE26-4FB3-8FE0-7BDAA8B9FA2E}" srcId="{680A0C98-2B3B-4061-9F8B-A48BA1EF7560}" destId="{C1488606-DC85-4F31-B325-96AEFEB4EDC3}" srcOrd="2" destOrd="0" parTransId="{FA258B09-FFC7-4191-9A98-7764A64A48B8}" sibTransId="{5A286674-C83F-447B-AC14-A8BFC41100A7}"/>
    <dgm:cxn modelId="{F9BE90B7-AF25-43E6-B620-B0CD598587C6}" srcId="{680A0C98-2B3B-4061-9F8B-A48BA1EF7560}" destId="{648C49C3-BC70-473D-99CC-6F194262A1B2}" srcOrd="1" destOrd="0" parTransId="{5842F0D6-5DB8-45CE-A1A3-61236528A831}" sibTransId="{A0606E2C-37C5-4026-A850-237DB6EDB444}"/>
    <dgm:cxn modelId="{BD1E37C5-0250-4943-AC16-CC42F290945F}" srcId="{680A0C98-2B3B-4061-9F8B-A48BA1EF7560}" destId="{2DD5B7A1-B4C9-4676-BD1E-C76FEC4C9C84}" srcOrd="6" destOrd="0" parTransId="{DF236DEC-2470-4AA4-AFB8-0A3C218C87B9}" sibTransId="{A4207186-B278-4852-A411-F34A440FFB9A}"/>
    <dgm:cxn modelId="{18A338C7-8E8B-7B4B-B5DD-FCFD8B2FFF3C}" type="presOf" srcId="{2DD5B7A1-B4C9-4676-BD1E-C76FEC4C9C84}" destId="{5F4EABA7-2EE7-FB43-B121-E9EF6945A690}" srcOrd="0" destOrd="0" presId="urn:microsoft.com/office/officeart/2005/8/layout/bProcess4"/>
    <dgm:cxn modelId="{45E488CA-D96A-490C-8ED8-81648EC54561}" srcId="{680A0C98-2B3B-4061-9F8B-A48BA1EF7560}" destId="{7D0EC75D-5639-4CF1-BCA3-E3B7F650BE5B}" srcOrd="4" destOrd="0" parTransId="{A22E614A-7E21-4B8F-B547-1931705E51BB}" sibTransId="{961F302A-4649-4B9A-9868-65EC6AE6B2B1}"/>
    <dgm:cxn modelId="{BF0B68DA-8215-F54A-B8F1-F73FD25A487D}" type="presOf" srcId="{C1488606-DC85-4F31-B325-96AEFEB4EDC3}" destId="{52F2477D-D125-3D47-9AE5-49583B2BBD0E}" srcOrd="0" destOrd="0" presId="urn:microsoft.com/office/officeart/2005/8/layout/bProcess4"/>
    <dgm:cxn modelId="{37DE0EEB-CDAB-8146-B8D1-FF2CEA336C36}" type="presOf" srcId="{648C49C3-BC70-473D-99CC-6F194262A1B2}" destId="{1E8B52A4-5570-BE44-B92D-CD793EA62E7D}" srcOrd="0" destOrd="0" presId="urn:microsoft.com/office/officeart/2005/8/layout/bProcess4"/>
    <dgm:cxn modelId="{6B0EC9FD-90F1-4CF1-A393-5F2E1D19F9A2}" srcId="{680A0C98-2B3B-4061-9F8B-A48BA1EF7560}" destId="{CF1E5186-2CAF-4448-8760-D7F0346A9A5D}" srcOrd="7" destOrd="0" parTransId="{7F0CE459-2835-4F8B-8F27-12BEB6318B41}" sibTransId="{BFEFA216-44E6-4D62-B2B0-F4FAD52BA7EF}"/>
    <dgm:cxn modelId="{465B46A9-BAC8-B148-9907-79A37536095E}" type="presParOf" srcId="{A87437A3-7BDC-0B45-A67D-1F9C11500130}" destId="{29313169-2327-DC4A-8BCF-C33E1B27BF32}" srcOrd="0" destOrd="0" presId="urn:microsoft.com/office/officeart/2005/8/layout/bProcess4"/>
    <dgm:cxn modelId="{7335C3FA-571C-CE47-9C06-91CBABF51F8B}" type="presParOf" srcId="{29313169-2327-DC4A-8BCF-C33E1B27BF32}" destId="{E20DFCD2-C78E-4C41-923C-65ED1AB7B5D9}" srcOrd="0" destOrd="0" presId="urn:microsoft.com/office/officeart/2005/8/layout/bProcess4"/>
    <dgm:cxn modelId="{470045E8-B5EE-424E-A643-371F08146EF3}" type="presParOf" srcId="{29313169-2327-DC4A-8BCF-C33E1B27BF32}" destId="{AF4FACFB-93B7-204E-B912-8CCA73D5626F}" srcOrd="1" destOrd="0" presId="urn:microsoft.com/office/officeart/2005/8/layout/bProcess4"/>
    <dgm:cxn modelId="{0041C4EA-12F5-7847-BB2A-2D9D6A0933FF}" type="presParOf" srcId="{A87437A3-7BDC-0B45-A67D-1F9C11500130}" destId="{7203A8D8-BAD6-3C4F-9D8C-13E32D4C2C96}" srcOrd="1" destOrd="0" presId="urn:microsoft.com/office/officeart/2005/8/layout/bProcess4"/>
    <dgm:cxn modelId="{2A947263-6FAE-5E43-B3DF-35FE652F4AA3}" type="presParOf" srcId="{A87437A3-7BDC-0B45-A67D-1F9C11500130}" destId="{509DDEEE-B0CF-AD42-923E-617723772D99}" srcOrd="2" destOrd="0" presId="urn:microsoft.com/office/officeart/2005/8/layout/bProcess4"/>
    <dgm:cxn modelId="{2CC2BB90-54F7-2640-B237-FBF474E78EFF}" type="presParOf" srcId="{509DDEEE-B0CF-AD42-923E-617723772D99}" destId="{AF75A1D2-4D62-9A46-89C6-561D92FC4F55}" srcOrd="0" destOrd="0" presId="urn:microsoft.com/office/officeart/2005/8/layout/bProcess4"/>
    <dgm:cxn modelId="{A56E95B6-0EB1-CF49-816D-C1B343FFD456}" type="presParOf" srcId="{509DDEEE-B0CF-AD42-923E-617723772D99}" destId="{1E8B52A4-5570-BE44-B92D-CD793EA62E7D}" srcOrd="1" destOrd="0" presId="urn:microsoft.com/office/officeart/2005/8/layout/bProcess4"/>
    <dgm:cxn modelId="{F89446C2-B07B-104B-8D6A-3A3E8D1C5A87}" type="presParOf" srcId="{A87437A3-7BDC-0B45-A67D-1F9C11500130}" destId="{D9D794C1-30B5-9240-A57E-138D42A7CC8E}" srcOrd="3" destOrd="0" presId="urn:microsoft.com/office/officeart/2005/8/layout/bProcess4"/>
    <dgm:cxn modelId="{4081D7E6-2D58-2444-94AA-99B4053D0C21}" type="presParOf" srcId="{A87437A3-7BDC-0B45-A67D-1F9C11500130}" destId="{768471CE-3C88-5A4A-B8A8-68BD1E0DD557}" srcOrd="4" destOrd="0" presId="urn:microsoft.com/office/officeart/2005/8/layout/bProcess4"/>
    <dgm:cxn modelId="{E5648E56-EAE8-414A-9C8B-FE48E1560C25}" type="presParOf" srcId="{768471CE-3C88-5A4A-B8A8-68BD1E0DD557}" destId="{37498C4A-1FAE-3847-B194-8E87205E6B70}" srcOrd="0" destOrd="0" presId="urn:microsoft.com/office/officeart/2005/8/layout/bProcess4"/>
    <dgm:cxn modelId="{7EE6F8F2-1DB4-3C44-BE71-8BAAD5A9EFF0}" type="presParOf" srcId="{768471CE-3C88-5A4A-B8A8-68BD1E0DD557}" destId="{52F2477D-D125-3D47-9AE5-49583B2BBD0E}" srcOrd="1" destOrd="0" presId="urn:microsoft.com/office/officeart/2005/8/layout/bProcess4"/>
    <dgm:cxn modelId="{EF0EF7DD-5EA1-9C4C-A3E3-8DC131589C05}" type="presParOf" srcId="{A87437A3-7BDC-0B45-A67D-1F9C11500130}" destId="{EA5A36FF-B90C-E743-8C07-D532801233B3}" srcOrd="5" destOrd="0" presId="urn:microsoft.com/office/officeart/2005/8/layout/bProcess4"/>
    <dgm:cxn modelId="{4AF17F9D-785E-374D-B83D-FE0A57A349E0}" type="presParOf" srcId="{A87437A3-7BDC-0B45-A67D-1F9C11500130}" destId="{1CD978F1-E925-AC47-BA3A-0315D7C4774D}" srcOrd="6" destOrd="0" presId="urn:microsoft.com/office/officeart/2005/8/layout/bProcess4"/>
    <dgm:cxn modelId="{8460E9C8-F6A9-BD4C-9114-94754A0297FE}" type="presParOf" srcId="{1CD978F1-E925-AC47-BA3A-0315D7C4774D}" destId="{EDAD89C7-7F11-BC4B-903E-990C7B51B43A}" srcOrd="0" destOrd="0" presId="urn:microsoft.com/office/officeart/2005/8/layout/bProcess4"/>
    <dgm:cxn modelId="{13454279-C335-354B-AC25-B7601B4216B3}" type="presParOf" srcId="{1CD978F1-E925-AC47-BA3A-0315D7C4774D}" destId="{5DD7203A-4A1E-3941-A8D2-2847CDC85C87}" srcOrd="1" destOrd="0" presId="urn:microsoft.com/office/officeart/2005/8/layout/bProcess4"/>
    <dgm:cxn modelId="{F62FC448-DC12-F245-8E33-4592F0EC9376}" type="presParOf" srcId="{A87437A3-7BDC-0B45-A67D-1F9C11500130}" destId="{12590F1D-DE3C-644B-9E03-1E9A0529D297}" srcOrd="7" destOrd="0" presId="urn:microsoft.com/office/officeart/2005/8/layout/bProcess4"/>
    <dgm:cxn modelId="{8DCB8A47-7A81-F949-B634-9A7CAC7286F5}" type="presParOf" srcId="{A87437A3-7BDC-0B45-A67D-1F9C11500130}" destId="{7353EB67-03D0-CC4B-BF3F-FD60F652734F}" srcOrd="8" destOrd="0" presId="urn:microsoft.com/office/officeart/2005/8/layout/bProcess4"/>
    <dgm:cxn modelId="{DE8EE3DB-895F-B94E-9F27-09E3E5F3DD19}" type="presParOf" srcId="{7353EB67-03D0-CC4B-BF3F-FD60F652734F}" destId="{95AE3278-B425-AD4C-9881-2F188FF89C64}" srcOrd="0" destOrd="0" presId="urn:microsoft.com/office/officeart/2005/8/layout/bProcess4"/>
    <dgm:cxn modelId="{6EB2B844-297C-C342-8D18-08C527BA519D}" type="presParOf" srcId="{7353EB67-03D0-CC4B-BF3F-FD60F652734F}" destId="{C1A25754-859B-9F4A-8C72-BAEE282D56B1}" srcOrd="1" destOrd="0" presId="urn:microsoft.com/office/officeart/2005/8/layout/bProcess4"/>
    <dgm:cxn modelId="{2A4D3803-B4E3-BC40-82E5-22E6D1E5FE2F}" type="presParOf" srcId="{A87437A3-7BDC-0B45-A67D-1F9C11500130}" destId="{B64D0014-38FD-994A-826F-C9A12BCB0A42}" srcOrd="9" destOrd="0" presId="urn:microsoft.com/office/officeart/2005/8/layout/bProcess4"/>
    <dgm:cxn modelId="{7C33234C-5821-DF4B-A362-FA56427A94BB}" type="presParOf" srcId="{A87437A3-7BDC-0B45-A67D-1F9C11500130}" destId="{CFC785AE-861B-ED40-BCB0-3E42661285B1}" srcOrd="10" destOrd="0" presId="urn:microsoft.com/office/officeart/2005/8/layout/bProcess4"/>
    <dgm:cxn modelId="{CFD491B0-4C16-054A-AEE3-EBB6A8B359BE}" type="presParOf" srcId="{CFC785AE-861B-ED40-BCB0-3E42661285B1}" destId="{881A33E5-B390-FB41-BB37-3C363C903AA0}" srcOrd="0" destOrd="0" presId="urn:microsoft.com/office/officeart/2005/8/layout/bProcess4"/>
    <dgm:cxn modelId="{954194DB-FF10-D947-AC30-AAFA57155487}" type="presParOf" srcId="{CFC785AE-861B-ED40-BCB0-3E42661285B1}" destId="{E44F0A13-24A5-D540-A531-D891C98F862C}" srcOrd="1" destOrd="0" presId="urn:microsoft.com/office/officeart/2005/8/layout/bProcess4"/>
    <dgm:cxn modelId="{5424E694-71A1-7743-8F63-B689B9DEC4FD}" type="presParOf" srcId="{A87437A3-7BDC-0B45-A67D-1F9C11500130}" destId="{422C68C6-F546-AA45-8829-9B40A2EF3A93}" srcOrd="11" destOrd="0" presId="urn:microsoft.com/office/officeart/2005/8/layout/bProcess4"/>
    <dgm:cxn modelId="{2E40BFB9-B0F5-EC4F-9337-617686ADBE3B}" type="presParOf" srcId="{A87437A3-7BDC-0B45-A67D-1F9C11500130}" destId="{6F1B5425-A73B-5149-86D2-1C97C376A408}" srcOrd="12" destOrd="0" presId="urn:microsoft.com/office/officeart/2005/8/layout/bProcess4"/>
    <dgm:cxn modelId="{51AC2BF5-B109-F04E-AC1B-D892F91D425C}" type="presParOf" srcId="{6F1B5425-A73B-5149-86D2-1C97C376A408}" destId="{BCD084A6-4EE7-7949-A302-3CD2284C20EA}" srcOrd="0" destOrd="0" presId="urn:microsoft.com/office/officeart/2005/8/layout/bProcess4"/>
    <dgm:cxn modelId="{0814E71C-2C46-C344-9EDE-362428AEF54A}" type="presParOf" srcId="{6F1B5425-A73B-5149-86D2-1C97C376A408}" destId="{5F4EABA7-2EE7-FB43-B121-E9EF6945A690}" srcOrd="1" destOrd="0" presId="urn:microsoft.com/office/officeart/2005/8/layout/bProcess4"/>
    <dgm:cxn modelId="{8DA482D2-119F-E94F-9DFF-8E12A6B42982}" type="presParOf" srcId="{A87437A3-7BDC-0B45-A67D-1F9C11500130}" destId="{88C5794B-A97E-8543-9D91-2E7CC145EBBC}" srcOrd="13" destOrd="0" presId="urn:microsoft.com/office/officeart/2005/8/layout/bProcess4"/>
    <dgm:cxn modelId="{B757D138-C913-684D-846E-B06EDF8F3C3E}" type="presParOf" srcId="{A87437A3-7BDC-0B45-A67D-1F9C11500130}" destId="{C423F969-43CE-3D4E-9DB2-7EA66F38D40E}" srcOrd="14" destOrd="0" presId="urn:microsoft.com/office/officeart/2005/8/layout/bProcess4"/>
    <dgm:cxn modelId="{D676E97D-7BC3-9D46-A696-996B62E733FD}" type="presParOf" srcId="{C423F969-43CE-3D4E-9DB2-7EA66F38D40E}" destId="{8688C224-885D-BA4E-BCDE-AE0A0E56CE7B}" srcOrd="0" destOrd="0" presId="urn:microsoft.com/office/officeart/2005/8/layout/bProcess4"/>
    <dgm:cxn modelId="{52A980D1-F024-BD44-817B-354E2916A1D7}" type="presParOf" srcId="{C423F969-43CE-3D4E-9DB2-7EA66F38D40E}" destId="{698C6D38-29B8-7D47-BA57-E8FB476A3EAD}" srcOrd="1" destOrd="0" presId="urn:microsoft.com/office/officeart/2005/8/layout/bProcess4"/>
    <dgm:cxn modelId="{40DCB451-52BA-9B49-B69C-459A928BE3A1}" type="presParOf" srcId="{A87437A3-7BDC-0B45-A67D-1F9C11500130}" destId="{B5E47C80-D434-9F40-B97A-FE7C962D2DC0}" srcOrd="15" destOrd="0" presId="urn:microsoft.com/office/officeart/2005/8/layout/bProcess4"/>
    <dgm:cxn modelId="{5AA4A456-1B51-2A48-A0DE-15F2C07C12CF}" type="presParOf" srcId="{A87437A3-7BDC-0B45-A67D-1F9C11500130}" destId="{B4E341A9-666B-9745-A999-FB5511B63537}" srcOrd="16" destOrd="0" presId="urn:microsoft.com/office/officeart/2005/8/layout/bProcess4"/>
    <dgm:cxn modelId="{39501B1F-225B-F44D-A62F-91A5DC62121D}" type="presParOf" srcId="{B4E341A9-666B-9745-A999-FB5511B63537}" destId="{5F935FF6-B049-3847-80E5-D450F9EF1D85}" srcOrd="0" destOrd="0" presId="urn:microsoft.com/office/officeart/2005/8/layout/bProcess4"/>
    <dgm:cxn modelId="{D7BFF29C-F2DB-6C4A-BD26-25D56125C7FA}" type="presParOf" srcId="{B4E341A9-666B-9745-A999-FB5511B63537}" destId="{A303BFA3-6C1D-0E4B-B867-A5C7C8A10A9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8C7DF-2F24-4A6A-A154-9F708545EE1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FEE795C-11B7-4724-ABF7-112B96FCA39D}">
      <dgm:prSet/>
      <dgm:spPr/>
      <dgm:t>
        <a:bodyPr/>
        <a:lstStyle/>
        <a:p>
          <a:r>
            <a:rPr lang="en-US"/>
            <a:t>Visiting historic sites</a:t>
          </a:r>
        </a:p>
      </dgm:t>
    </dgm:pt>
    <dgm:pt modelId="{E89AB2E9-6832-404D-B239-F7F1F83897E7}" type="parTrans" cxnId="{20DFDEA4-05E9-40B5-BE84-799217CD9819}">
      <dgm:prSet/>
      <dgm:spPr/>
      <dgm:t>
        <a:bodyPr/>
        <a:lstStyle/>
        <a:p>
          <a:endParaRPr lang="en-US"/>
        </a:p>
      </dgm:t>
    </dgm:pt>
    <dgm:pt modelId="{E1CE805D-253E-4B15-A016-AF8A67D7ADA4}" type="sibTrans" cxnId="{20DFDEA4-05E9-40B5-BE84-799217CD9819}">
      <dgm:prSet/>
      <dgm:spPr/>
      <dgm:t>
        <a:bodyPr/>
        <a:lstStyle/>
        <a:p>
          <a:endParaRPr lang="en-US"/>
        </a:p>
      </dgm:t>
    </dgm:pt>
    <dgm:pt modelId="{46888947-158C-4692-8194-CDF75FCA86EB}">
      <dgm:prSet/>
      <dgm:spPr/>
      <dgm:t>
        <a:bodyPr/>
        <a:lstStyle/>
        <a:p>
          <a:r>
            <a:rPr lang="en-US"/>
            <a:t>Visiting art museums/galleries</a:t>
          </a:r>
        </a:p>
      </dgm:t>
    </dgm:pt>
    <dgm:pt modelId="{6652A148-8E26-4960-AFB2-147DF2E96485}" type="parTrans" cxnId="{C3CB68C7-8AA9-4D48-B5D0-8D96E9AB61BA}">
      <dgm:prSet/>
      <dgm:spPr/>
      <dgm:t>
        <a:bodyPr/>
        <a:lstStyle/>
        <a:p>
          <a:endParaRPr lang="en-US"/>
        </a:p>
      </dgm:t>
    </dgm:pt>
    <dgm:pt modelId="{72375AF5-CC81-474C-AD70-95EF335C85D5}" type="sibTrans" cxnId="{C3CB68C7-8AA9-4D48-B5D0-8D96E9AB61BA}">
      <dgm:prSet/>
      <dgm:spPr/>
      <dgm:t>
        <a:bodyPr/>
        <a:lstStyle/>
        <a:p>
          <a:endParaRPr lang="en-US"/>
        </a:p>
      </dgm:t>
    </dgm:pt>
    <dgm:pt modelId="{864B69EA-F607-440B-BB43-2527B02BBEA0}">
      <dgm:prSet/>
      <dgm:spPr/>
      <dgm:t>
        <a:bodyPr/>
        <a:lstStyle/>
        <a:p>
          <a:r>
            <a:rPr lang="en-US"/>
            <a:t>Shopping in local malls</a:t>
          </a:r>
        </a:p>
      </dgm:t>
    </dgm:pt>
    <dgm:pt modelId="{E24BF87A-5B6D-4105-9A92-40242B179405}" type="parTrans" cxnId="{F712D09E-4668-4C67-8891-A2F660D6BAD2}">
      <dgm:prSet/>
      <dgm:spPr/>
      <dgm:t>
        <a:bodyPr/>
        <a:lstStyle/>
        <a:p>
          <a:endParaRPr lang="en-US"/>
        </a:p>
      </dgm:t>
    </dgm:pt>
    <dgm:pt modelId="{C3307BCF-13AE-4627-BC46-463785D0C579}" type="sibTrans" cxnId="{F712D09E-4668-4C67-8891-A2F660D6BAD2}">
      <dgm:prSet/>
      <dgm:spPr/>
      <dgm:t>
        <a:bodyPr/>
        <a:lstStyle/>
        <a:p>
          <a:endParaRPr lang="en-US"/>
        </a:p>
      </dgm:t>
    </dgm:pt>
    <dgm:pt modelId="{9F8A5147-1527-4524-A4DF-09EE37EB77AA}">
      <dgm:prSet/>
      <dgm:spPr/>
      <dgm:t>
        <a:bodyPr/>
        <a:lstStyle/>
        <a:p>
          <a:r>
            <a:rPr lang="en-US"/>
            <a:t>Attending an art/craft festival</a:t>
          </a:r>
        </a:p>
      </dgm:t>
    </dgm:pt>
    <dgm:pt modelId="{490B2336-71F3-4BBC-BFB9-8E0CFBD4FE26}" type="parTrans" cxnId="{5E61C61E-529D-480C-AB51-3A70C652EADB}">
      <dgm:prSet/>
      <dgm:spPr/>
      <dgm:t>
        <a:bodyPr/>
        <a:lstStyle/>
        <a:p>
          <a:endParaRPr lang="en-US"/>
        </a:p>
      </dgm:t>
    </dgm:pt>
    <dgm:pt modelId="{E1A7F8FF-5334-440A-A4B3-B04FB8462703}" type="sibTrans" cxnId="{5E61C61E-529D-480C-AB51-3A70C652EADB}">
      <dgm:prSet/>
      <dgm:spPr/>
      <dgm:t>
        <a:bodyPr/>
        <a:lstStyle/>
        <a:p>
          <a:endParaRPr lang="en-US"/>
        </a:p>
      </dgm:t>
    </dgm:pt>
    <dgm:pt modelId="{08F032FE-C425-4CCF-B03A-7C1667A41FAC}">
      <dgm:prSet/>
      <dgm:spPr/>
      <dgm:t>
        <a:bodyPr/>
        <a:lstStyle/>
        <a:p>
          <a:r>
            <a:rPr lang="en-US"/>
            <a:t>Exploring local gastronomic offer</a:t>
          </a:r>
        </a:p>
      </dgm:t>
    </dgm:pt>
    <dgm:pt modelId="{453BBE0A-22D6-415C-9CAD-AF3A57D685DE}" type="parTrans" cxnId="{53B6D56A-44C8-4567-9A5D-758660F62593}">
      <dgm:prSet/>
      <dgm:spPr/>
      <dgm:t>
        <a:bodyPr/>
        <a:lstStyle/>
        <a:p>
          <a:endParaRPr lang="en-US"/>
        </a:p>
      </dgm:t>
    </dgm:pt>
    <dgm:pt modelId="{31E781D0-E17C-4B35-ADFD-8B573EF4CFAD}" type="sibTrans" cxnId="{53B6D56A-44C8-4567-9A5D-758660F62593}">
      <dgm:prSet/>
      <dgm:spPr/>
      <dgm:t>
        <a:bodyPr/>
        <a:lstStyle/>
        <a:p>
          <a:endParaRPr lang="en-US"/>
        </a:p>
      </dgm:t>
    </dgm:pt>
    <dgm:pt modelId="{D9FC4910-BD15-47A3-89AA-B761B1A404A1}">
      <dgm:prSet/>
      <dgm:spPr/>
      <dgm:t>
        <a:bodyPr/>
        <a:lstStyle/>
        <a:p>
          <a:r>
            <a:rPr lang="en-US"/>
            <a:t>Visiting state/national parks</a:t>
          </a:r>
        </a:p>
      </dgm:t>
    </dgm:pt>
    <dgm:pt modelId="{FCED4060-9B9C-490D-BDDF-EC435F2F797F}" type="parTrans" cxnId="{9B167FC4-8309-4EDC-82B3-1D27A71A50B2}">
      <dgm:prSet/>
      <dgm:spPr/>
      <dgm:t>
        <a:bodyPr/>
        <a:lstStyle/>
        <a:p>
          <a:endParaRPr lang="en-US"/>
        </a:p>
      </dgm:t>
    </dgm:pt>
    <dgm:pt modelId="{8854C485-C199-4831-96F0-E90116731063}" type="sibTrans" cxnId="{9B167FC4-8309-4EDC-82B3-1D27A71A50B2}">
      <dgm:prSet/>
      <dgm:spPr/>
      <dgm:t>
        <a:bodyPr/>
        <a:lstStyle/>
        <a:p>
          <a:endParaRPr lang="en-US"/>
        </a:p>
      </dgm:t>
    </dgm:pt>
    <dgm:pt modelId="{F45F2345-4273-4683-B65D-4AE65BBEA320}">
      <dgm:prSet/>
      <dgm:spPr/>
      <dgm:t>
        <a:bodyPr/>
        <a:lstStyle/>
        <a:p>
          <a:r>
            <a:rPr lang="en-US"/>
            <a:t>Shopping in museum stores</a:t>
          </a:r>
        </a:p>
      </dgm:t>
    </dgm:pt>
    <dgm:pt modelId="{D23CA84F-07EB-4FCA-BE3F-F7CC1CC00487}" type="parTrans" cxnId="{09C5EEF0-1F11-4650-A254-70196004C5B6}">
      <dgm:prSet/>
      <dgm:spPr/>
      <dgm:t>
        <a:bodyPr/>
        <a:lstStyle/>
        <a:p>
          <a:endParaRPr lang="en-US"/>
        </a:p>
      </dgm:t>
    </dgm:pt>
    <dgm:pt modelId="{028DA909-2D5A-484E-9CDD-7716657794DB}" type="sibTrans" cxnId="{09C5EEF0-1F11-4650-A254-70196004C5B6}">
      <dgm:prSet/>
      <dgm:spPr/>
      <dgm:t>
        <a:bodyPr/>
        <a:lstStyle/>
        <a:p>
          <a:endParaRPr lang="en-US"/>
        </a:p>
      </dgm:t>
    </dgm:pt>
    <dgm:pt modelId="{D767C4FD-3E63-4522-B77E-8015AF596653}">
      <dgm:prSet/>
      <dgm:spPr/>
      <dgm:t>
        <a:bodyPr/>
        <a:lstStyle/>
        <a:p>
          <a:r>
            <a:rPr lang="en-US"/>
            <a:t>Exploring urban neighbourhoods</a:t>
          </a:r>
        </a:p>
      </dgm:t>
    </dgm:pt>
    <dgm:pt modelId="{1C366740-67DB-4556-9A30-6D643AF18897}" type="parTrans" cxnId="{146B4883-93A3-42E0-A207-6836371691D6}">
      <dgm:prSet/>
      <dgm:spPr/>
      <dgm:t>
        <a:bodyPr/>
        <a:lstStyle/>
        <a:p>
          <a:endParaRPr lang="en-US"/>
        </a:p>
      </dgm:t>
    </dgm:pt>
    <dgm:pt modelId="{33D5874F-E758-4CDB-88A5-45535AE1B670}" type="sibTrans" cxnId="{146B4883-93A3-42E0-A207-6836371691D6}">
      <dgm:prSet/>
      <dgm:spPr/>
      <dgm:t>
        <a:bodyPr/>
        <a:lstStyle/>
        <a:p>
          <a:endParaRPr lang="en-US"/>
        </a:p>
      </dgm:t>
    </dgm:pt>
    <dgm:pt modelId="{1BC5BB19-C006-457C-99BE-7479838CE7E6}">
      <dgm:prSet/>
      <dgm:spPr/>
      <dgm:t>
        <a:bodyPr/>
        <a:lstStyle/>
        <a:p>
          <a:r>
            <a:rPr lang="en-US"/>
            <a:t>Subathing at local beach</a:t>
          </a:r>
        </a:p>
      </dgm:t>
    </dgm:pt>
    <dgm:pt modelId="{018DFE24-2F18-414D-811D-9D229116E67B}" type="parTrans" cxnId="{3DA5EAFF-0745-4B98-9BBD-5C797F333A10}">
      <dgm:prSet/>
      <dgm:spPr/>
      <dgm:t>
        <a:bodyPr/>
        <a:lstStyle/>
        <a:p>
          <a:endParaRPr lang="en-US"/>
        </a:p>
      </dgm:t>
    </dgm:pt>
    <dgm:pt modelId="{99E3A874-69E4-4FB5-A8EC-C6CAF59DBB0E}" type="sibTrans" cxnId="{3DA5EAFF-0745-4B98-9BBD-5C797F333A10}">
      <dgm:prSet/>
      <dgm:spPr/>
      <dgm:t>
        <a:bodyPr/>
        <a:lstStyle/>
        <a:p>
          <a:endParaRPr lang="en-US"/>
        </a:p>
      </dgm:t>
    </dgm:pt>
    <dgm:pt modelId="{AEB026CD-6473-C849-84E6-0B5E6B16A826}" type="pres">
      <dgm:prSet presAssocID="{4B38C7DF-2F24-4A6A-A154-9F708545EE1D}" presName="vert0" presStyleCnt="0">
        <dgm:presLayoutVars>
          <dgm:dir/>
          <dgm:animOne val="branch"/>
          <dgm:animLvl val="lvl"/>
        </dgm:presLayoutVars>
      </dgm:prSet>
      <dgm:spPr/>
    </dgm:pt>
    <dgm:pt modelId="{4B5145B1-EC35-0346-8F93-D9A96CFE19AC}" type="pres">
      <dgm:prSet presAssocID="{8FEE795C-11B7-4724-ABF7-112B96FCA39D}" presName="thickLine" presStyleLbl="alignNode1" presStyleIdx="0" presStyleCnt="9"/>
      <dgm:spPr/>
    </dgm:pt>
    <dgm:pt modelId="{2B6EB3C4-7B50-3840-A979-E662A89E73E5}" type="pres">
      <dgm:prSet presAssocID="{8FEE795C-11B7-4724-ABF7-112B96FCA39D}" presName="horz1" presStyleCnt="0"/>
      <dgm:spPr/>
    </dgm:pt>
    <dgm:pt modelId="{81320BFF-38C7-6046-AE99-C608C6F68997}" type="pres">
      <dgm:prSet presAssocID="{8FEE795C-11B7-4724-ABF7-112B96FCA39D}" presName="tx1" presStyleLbl="revTx" presStyleIdx="0" presStyleCnt="9"/>
      <dgm:spPr/>
    </dgm:pt>
    <dgm:pt modelId="{95ADB574-BDF8-834E-BE9A-F8709B4BEA5B}" type="pres">
      <dgm:prSet presAssocID="{8FEE795C-11B7-4724-ABF7-112B96FCA39D}" presName="vert1" presStyleCnt="0"/>
      <dgm:spPr/>
    </dgm:pt>
    <dgm:pt modelId="{D3D909FF-4FF0-5849-B378-6004A4CD6285}" type="pres">
      <dgm:prSet presAssocID="{46888947-158C-4692-8194-CDF75FCA86EB}" presName="thickLine" presStyleLbl="alignNode1" presStyleIdx="1" presStyleCnt="9"/>
      <dgm:spPr/>
    </dgm:pt>
    <dgm:pt modelId="{B433AE78-0298-F745-8A1A-BE1640F27899}" type="pres">
      <dgm:prSet presAssocID="{46888947-158C-4692-8194-CDF75FCA86EB}" presName="horz1" presStyleCnt="0"/>
      <dgm:spPr/>
    </dgm:pt>
    <dgm:pt modelId="{9A2CF33B-B4D3-3646-885E-44533A8C7251}" type="pres">
      <dgm:prSet presAssocID="{46888947-158C-4692-8194-CDF75FCA86EB}" presName="tx1" presStyleLbl="revTx" presStyleIdx="1" presStyleCnt="9"/>
      <dgm:spPr/>
    </dgm:pt>
    <dgm:pt modelId="{AD17ED92-F17E-404A-919D-83E31CCC150C}" type="pres">
      <dgm:prSet presAssocID="{46888947-158C-4692-8194-CDF75FCA86EB}" presName="vert1" presStyleCnt="0"/>
      <dgm:spPr/>
    </dgm:pt>
    <dgm:pt modelId="{BB1AB841-AE92-BD43-85A2-04CE8DF1E643}" type="pres">
      <dgm:prSet presAssocID="{864B69EA-F607-440B-BB43-2527B02BBEA0}" presName="thickLine" presStyleLbl="alignNode1" presStyleIdx="2" presStyleCnt="9"/>
      <dgm:spPr/>
    </dgm:pt>
    <dgm:pt modelId="{E1725326-149A-214F-979A-01B10FEDD927}" type="pres">
      <dgm:prSet presAssocID="{864B69EA-F607-440B-BB43-2527B02BBEA0}" presName="horz1" presStyleCnt="0"/>
      <dgm:spPr/>
    </dgm:pt>
    <dgm:pt modelId="{8BD33AB9-7B1E-CD46-8EEA-EE644CB9099B}" type="pres">
      <dgm:prSet presAssocID="{864B69EA-F607-440B-BB43-2527B02BBEA0}" presName="tx1" presStyleLbl="revTx" presStyleIdx="2" presStyleCnt="9"/>
      <dgm:spPr/>
    </dgm:pt>
    <dgm:pt modelId="{0D6E4CF1-95CC-C547-A978-C9B42B6856F3}" type="pres">
      <dgm:prSet presAssocID="{864B69EA-F607-440B-BB43-2527B02BBEA0}" presName="vert1" presStyleCnt="0"/>
      <dgm:spPr/>
    </dgm:pt>
    <dgm:pt modelId="{2619C6C1-B9FE-FD49-B3DE-F9232CFD7AC8}" type="pres">
      <dgm:prSet presAssocID="{9F8A5147-1527-4524-A4DF-09EE37EB77AA}" presName="thickLine" presStyleLbl="alignNode1" presStyleIdx="3" presStyleCnt="9"/>
      <dgm:spPr/>
    </dgm:pt>
    <dgm:pt modelId="{874D4261-BD5D-5D48-913D-1727513AFD85}" type="pres">
      <dgm:prSet presAssocID="{9F8A5147-1527-4524-A4DF-09EE37EB77AA}" presName="horz1" presStyleCnt="0"/>
      <dgm:spPr/>
    </dgm:pt>
    <dgm:pt modelId="{86ACC8C0-9EF8-0244-9B85-5895EC00A2D5}" type="pres">
      <dgm:prSet presAssocID="{9F8A5147-1527-4524-A4DF-09EE37EB77AA}" presName="tx1" presStyleLbl="revTx" presStyleIdx="3" presStyleCnt="9"/>
      <dgm:spPr/>
    </dgm:pt>
    <dgm:pt modelId="{E7E5CCDF-30A6-D548-9F1A-D6975D60888B}" type="pres">
      <dgm:prSet presAssocID="{9F8A5147-1527-4524-A4DF-09EE37EB77AA}" presName="vert1" presStyleCnt="0"/>
      <dgm:spPr/>
    </dgm:pt>
    <dgm:pt modelId="{7F342D8A-0FB4-3E4C-83F9-03F82E24702F}" type="pres">
      <dgm:prSet presAssocID="{08F032FE-C425-4CCF-B03A-7C1667A41FAC}" presName="thickLine" presStyleLbl="alignNode1" presStyleIdx="4" presStyleCnt="9"/>
      <dgm:spPr/>
    </dgm:pt>
    <dgm:pt modelId="{283A1DBC-278E-754C-A588-93698D103126}" type="pres">
      <dgm:prSet presAssocID="{08F032FE-C425-4CCF-B03A-7C1667A41FAC}" presName="horz1" presStyleCnt="0"/>
      <dgm:spPr/>
    </dgm:pt>
    <dgm:pt modelId="{A3656CB7-0A92-CC4D-95B6-7CAF7C9CBCEE}" type="pres">
      <dgm:prSet presAssocID="{08F032FE-C425-4CCF-B03A-7C1667A41FAC}" presName="tx1" presStyleLbl="revTx" presStyleIdx="4" presStyleCnt="9"/>
      <dgm:spPr/>
    </dgm:pt>
    <dgm:pt modelId="{7E64E1B9-7F2F-3B4B-8762-0C99C301B0A9}" type="pres">
      <dgm:prSet presAssocID="{08F032FE-C425-4CCF-B03A-7C1667A41FAC}" presName="vert1" presStyleCnt="0"/>
      <dgm:spPr/>
    </dgm:pt>
    <dgm:pt modelId="{2CA2999A-CCB4-4D44-AACD-3492DF2C7BCC}" type="pres">
      <dgm:prSet presAssocID="{D9FC4910-BD15-47A3-89AA-B761B1A404A1}" presName="thickLine" presStyleLbl="alignNode1" presStyleIdx="5" presStyleCnt="9"/>
      <dgm:spPr/>
    </dgm:pt>
    <dgm:pt modelId="{C137836F-C524-184A-A475-57D256182220}" type="pres">
      <dgm:prSet presAssocID="{D9FC4910-BD15-47A3-89AA-B761B1A404A1}" presName="horz1" presStyleCnt="0"/>
      <dgm:spPr/>
    </dgm:pt>
    <dgm:pt modelId="{B866F9EB-ACD2-484D-9D67-724F17645217}" type="pres">
      <dgm:prSet presAssocID="{D9FC4910-BD15-47A3-89AA-B761B1A404A1}" presName="tx1" presStyleLbl="revTx" presStyleIdx="5" presStyleCnt="9"/>
      <dgm:spPr/>
    </dgm:pt>
    <dgm:pt modelId="{0603F1DE-5945-AA4F-BB1D-86166CCEC40B}" type="pres">
      <dgm:prSet presAssocID="{D9FC4910-BD15-47A3-89AA-B761B1A404A1}" presName="vert1" presStyleCnt="0"/>
      <dgm:spPr/>
    </dgm:pt>
    <dgm:pt modelId="{CC3FB396-7E12-4347-82AA-4CA3ACDEE5B3}" type="pres">
      <dgm:prSet presAssocID="{F45F2345-4273-4683-B65D-4AE65BBEA320}" presName="thickLine" presStyleLbl="alignNode1" presStyleIdx="6" presStyleCnt="9"/>
      <dgm:spPr/>
    </dgm:pt>
    <dgm:pt modelId="{038D7D7B-A95C-C440-9C55-DBAC0071E096}" type="pres">
      <dgm:prSet presAssocID="{F45F2345-4273-4683-B65D-4AE65BBEA320}" presName="horz1" presStyleCnt="0"/>
      <dgm:spPr/>
    </dgm:pt>
    <dgm:pt modelId="{3E22C251-2828-BB42-99F2-B4A2C0E69FF4}" type="pres">
      <dgm:prSet presAssocID="{F45F2345-4273-4683-B65D-4AE65BBEA320}" presName="tx1" presStyleLbl="revTx" presStyleIdx="6" presStyleCnt="9"/>
      <dgm:spPr/>
    </dgm:pt>
    <dgm:pt modelId="{9C28E650-213D-5F43-BBEB-044B2E615C7D}" type="pres">
      <dgm:prSet presAssocID="{F45F2345-4273-4683-B65D-4AE65BBEA320}" presName="vert1" presStyleCnt="0"/>
      <dgm:spPr/>
    </dgm:pt>
    <dgm:pt modelId="{93E8CCF8-EB38-BB41-A14C-D7D47389A023}" type="pres">
      <dgm:prSet presAssocID="{D767C4FD-3E63-4522-B77E-8015AF596653}" presName="thickLine" presStyleLbl="alignNode1" presStyleIdx="7" presStyleCnt="9"/>
      <dgm:spPr/>
    </dgm:pt>
    <dgm:pt modelId="{868093AF-8F41-4143-AA13-0B392EE319F6}" type="pres">
      <dgm:prSet presAssocID="{D767C4FD-3E63-4522-B77E-8015AF596653}" presName="horz1" presStyleCnt="0"/>
      <dgm:spPr/>
    </dgm:pt>
    <dgm:pt modelId="{E10B948D-6801-3245-A960-8ED62A0A0BD4}" type="pres">
      <dgm:prSet presAssocID="{D767C4FD-3E63-4522-B77E-8015AF596653}" presName="tx1" presStyleLbl="revTx" presStyleIdx="7" presStyleCnt="9"/>
      <dgm:spPr/>
    </dgm:pt>
    <dgm:pt modelId="{148319F0-23E9-1B4B-8F06-3B3EC08EAF5C}" type="pres">
      <dgm:prSet presAssocID="{D767C4FD-3E63-4522-B77E-8015AF596653}" presName="vert1" presStyleCnt="0"/>
      <dgm:spPr/>
    </dgm:pt>
    <dgm:pt modelId="{7E06A7D6-950C-D041-BF34-FD1E10C11973}" type="pres">
      <dgm:prSet presAssocID="{1BC5BB19-C006-457C-99BE-7479838CE7E6}" presName="thickLine" presStyleLbl="alignNode1" presStyleIdx="8" presStyleCnt="9"/>
      <dgm:spPr/>
    </dgm:pt>
    <dgm:pt modelId="{F0C8ED12-D445-B44F-BEEC-14485BA3A1BD}" type="pres">
      <dgm:prSet presAssocID="{1BC5BB19-C006-457C-99BE-7479838CE7E6}" presName="horz1" presStyleCnt="0"/>
      <dgm:spPr/>
    </dgm:pt>
    <dgm:pt modelId="{D011E194-78EF-704A-B35E-A32682D0583B}" type="pres">
      <dgm:prSet presAssocID="{1BC5BB19-C006-457C-99BE-7479838CE7E6}" presName="tx1" presStyleLbl="revTx" presStyleIdx="8" presStyleCnt="9"/>
      <dgm:spPr/>
    </dgm:pt>
    <dgm:pt modelId="{75D8B1FA-5444-6047-9B66-13F7765EDCF0}" type="pres">
      <dgm:prSet presAssocID="{1BC5BB19-C006-457C-99BE-7479838CE7E6}" presName="vert1" presStyleCnt="0"/>
      <dgm:spPr/>
    </dgm:pt>
  </dgm:ptLst>
  <dgm:cxnLst>
    <dgm:cxn modelId="{5E61C61E-529D-480C-AB51-3A70C652EADB}" srcId="{4B38C7DF-2F24-4A6A-A154-9F708545EE1D}" destId="{9F8A5147-1527-4524-A4DF-09EE37EB77AA}" srcOrd="3" destOrd="0" parTransId="{490B2336-71F3-4BBC-BFB9-8E0CFBD4FE26}" sibTransId="{E1A7F8FF-5334-440A-A4B3-B04FB8462703}"/>
    <dgm:cxn modelId="{A8CDE530-5D81-7142-9E14-FAC6C55711C7}" type="presOf" srcId="{F45F2345-4273-4683-B65D-4AE65BBEA320}" destId="{3E22C251-2828-BB42-99F2-B4A2C0E69FF4}" srcOrd="0" destOrd="0" presId="urn:microsoft.com/office/officeart/2008/layout/LinedList"/>
    <dgm:cxn modelId="{9F164135-92A4-E94A-8C92-AEF3CCAAC3CC}" type="presOf" srcId="{D767C4FD-3E63-4522-B77E-8015AF596653}" destId="{E10B948D-6801-3245-A960-8ED62A0A0BD4}" srcOrd="0" destOrd="0" presId="urn:microsoft.com/office/officeart/2008/layout/LinedList"/>
    <dgm:cxn modelId="{4DD8EC41-3B6B-E24E-B62C-B018113D441B}" type="presOf" srcId="{8FEE795C-11B7-4724-ABF7-112B96FCA39D}" destId="{81320BFF-38C7-6046-AE99-C608C6F68997}" srcOrd="0" destOrd="0" presId="urn:microsoft.com/office/officeart/2008/layout/LinedList"/>
    <dgm:cxn modelId="{A3626D46-5AE7-7D4E-BDE2-309B28A5810E}" type="presOf" srcId="{D9FC4910-BD15-47A3-89AA-B761B1A404A1}" destId="{B866F9EB-ACD2-484D-9D67-724F17645217}" srcOrd="0" destOrd="0" presId="urn:microsoft.com/office/officeart/2008/layout/LinedList"/>
    <dgm:cxn modelId="{6F8BB755-6DC3-5F4F-8B49-8A1829A25E20}" type="presOf" srcId="{46888947-158C-4692-8194-CDF75FCA86EB}" destId="{9A2CF33B-B4D3-3646-885E-44533A8C7251}" srcOrd="0" destOrd="0" presId="urn:microsoft.com/office/officeart/2008/layout/LinedList"/>
    <dgm:cxn modelId="{53B6D56A-44C8-4567-9A5D-758660F62593}" srcId="{4B38C7DF-2F24-4A6A-A154-9F708545EE1D}" destId="{08F032FE-C425-4CCF-B03A-7C1667A41FAC}" srcOrd="4" destOrd="0" parTransId="{453BBE0A-22D6-415C-9CAD-AF3A57D685DE}" sibTransId="{31E781D0-E17C-4B35-ADFD-8B573EF4CFAD}"/>
    <dgm:cxn modelId="{0D39A881-1F40-0D40-A16E-2A1204150223}" type="presOf" srcId="{1BC5BB19-C006-457C-99BE-7479838CE7E6}" destId="{D011E194-78EF-704A-B35E-A32682D0583B}" srcOrd="0" destOrd="0" presId="urn:microsoft.com/office/officeart/2008/layout/LinedList"/>
    <dgm:cxn modelId="{146B4883-93A3-42E0-A207-6836371691D6}" srcId="{4B38C7DF-2F24-4A6A-A154-9F708545EE1D}" destId="{D767C4FD-3E63-4522-B77E-8015AF596653}" srcOrd="7" destOrd="0" parTransId="{1C366740-67DB-4556-9A30-6D643AF18897}" sibTransId="{33D5874F-E758-4CDB-88A5-45535AE1B670}"/>
    <dgm:cxn modelId="{46179D93-DFF7-764D-A82F-386894CBC4AE}" type="presOf" srcId="{4B38C7DF-2F24-4A6A-A154-9F708545EE1D}" destId="{AEB026CD-6473-C849-84E6-0B5E6B16A826}" srcOrd="0" destOrd="0" presId="urn:microsoft.com/office/officeart/2008/layout/LinedList"/>
    <dgm:cxn modelId="{A0B95699-1C08-D14D-B030-07C2A10DBA49}" type="presOf" srcId="{9F8A5147-1527-4524-A4DF-09EE37EB77AA}" destId="{86ACC8C0-9EF8-0244-9B85-5895EC00A2D5}" srcOrd="0" destOrd="0" presId="urn:microsoft.com/office/officeart/2008/layout/LinedList"/>
    <dgm:cxn modelId="{F712D09E-4668-4C67-8891-A2F660D6BAD2}" srcId="{4B38C7DF-2F24-4A6A-A154-9F708545EE1D}" destId="{864B69EA-F607-440B-BB43-2527B02BBEA0}" srcOrd="2" destOrd="0" parTransId="{E24BF87A-5B6D-4105-9A92-40242B179405}" sibTransId="{C3307BCF-13AE-4627-BC46-463785D0C579}"/>
    <dgm:cxn modelId="{20DFDEA4-05E9-40B5-BE84-799217CD9819}" srcId="{4B38C7DF-2F24-4A6A-A154-9F708545EE1D}" destId="{8FEE795C-11B7-4724-ABF7-112B96FCA39D}" srcOrd="0" destOrd="0" parTransId="{E89AB2E9-6832-404D-B239-F7F1F83897E7}" sibTransId="{E1CE805D-253E-4B15-A016-AF8A67D7ADA4}"/>
    <dgm:cxn modelId="{9B167FC4-8309-4EDC-82B3-1D27A71A50B2}" srcId="{4B38C7DF-2F24-4A6A-A154-9F708545EE1D}" destId="{D9FC4910-BD15-47A3-89AA-B761B1A404A1}" srcOrd="5" destOrd="0" parTransId="{FCED4060-9B9C-490D-BDDF-EC435F2F797F}" sibTransId="{8854C485-C199-4831-96F0-E90116731063}"/>
    <dgm:cxn modelId="{C3CB68C7-8AA9-4D48-B5D0-8D96E9AB61BA}" srcId="{4B38C7DF-2F24-4A6A-A154-9F708545EE1D}" destId="{46888947-158C-4692-8194-CDF75FCA86EB}" srcOrd="1" destOrd="0" parTransId="{6652A148-8E26-4960-AFB2-147DF2E96485}" sibTransId="{72375AF5-CC81-474C-AD70-95EF335C85D5}"/>
    <dgm:cxn modelId="{09C5EEF0-1F11-4650-A254-70196004C5B6}" srcId="{4B38C7DF-2F24-4A6A-A154-9F708545EE1D}" destId="{F45F2345-4273-4683-B65D-4AE65BBEA320}" srcOrd="6" destOrd="0" parTransId="{D23CA84F-07EB-4FCA-BE3F-F7CC1CC00487}" sibTransId="{028DA909-2D5A-484E-9CDD-7716657794DB}"/>
    <dgm:cxn modelId="{399185F3-57E0-714B-AA8F-5181D383ED83}" type="presOf" srcId="{864B69EA-F607-440B-BB43-2527B02BBEA0}" destId="{8BD33AB9-7B1E-CD46-8EEA-EE644CB9099B}" srcOrd="0" destOrd="0" presId="urn:microsoft.com/office/officeart/2008/layout/LinedList"/>
    <dgm:cxn modelId="{C0A1A4F3-88EF-954D-8931-A8CF77F6381E}" type="presOf" srcId="{08F032FE-C425-4CCF-B03A-7C1667A41FAC}" destId="{A3656CB7-0A92-CC4D-95B6-7CAF7C9CBCEE}" srcOrd="0" destOrd="0" presId="urn:microsoft.com/office/officeart/2008/layout/LinedList"/>
    <dgm:cxn modelId="{3DA5EAFF-0745-4B98-9BBD-5C797F333A10}" srcId="{4B38C7DF-2F24-4A6A-A154-9F708545EE1D}" destId="{1BC5BB19-C006-457C-99BE-7479838CE7E6}" srcOrd="8" destOrd="0" parTransId="{018DFE24-2F18-414D-811D-9D229116E67B}" sibTransId="{99E3A874-69E4-4FB5-A8EC-C6CAF59DBB0E}"/>
    <dgm:cxn modelId="{2FAC5490-C3F0-9549-92C0-B64F64D0980F}" type="presParOf" srcId="{AEB026CD-6473-C849-84E6-0B5E6B16A826}" destId="{4B5145B1-EC35-0346-8F93-D9A96CFE19AC}" srcOrd="0" destOrd="0" presId="urn:microsoft.com/office/officeart/2008/layout/LinedList"/>
    <dgm:cxn modelId="{B4D9F76D-53D2-154B-95B0-ABE3FD3C55D7}" type="presParOf" srcId="{AEB026CD-6473-C849-84E6-0B5E6B16A826}" destId="{2B6EB3C4-7B50-3840-A979-E662A89E73E5}" srcOrd="1" destOrd="0" presId="urn:microsoft.com/office/officeart/2008/layout/LinedList"/>
    <dgm:cxn modelId="{76D32E71-3145-B743-841E-7BDBD8E94E16}" type="presParOf" srcId="{2B6EB3C4-7B50-3840-A979-E662A89E73E5}" destId="{81320BFF-38C7-6046-AE99-C608C6F68997}" srcOrd="0" destOrd="0" presId="urn:microsoft.com/office/officeart/2008/layout/LinedList"/>
    <dgm:cxn modelId="{D401E102-03F3-E745-A5C8-49E844B8EA7D}" type="presParOf" srcId="{2B6EB3C4-7B50-3840-A979-E662A89E73E5}" destId="{95ADB574-BDF8-834E-BE9A-F8709B4BEA5B}" srcOrd="1" destOrd="0" presId="urn:microsoft.com/office/officeart/2008/layout/LinedList"/>
    <dgm:cxn modelId="{9AD1C88B-5AA6-EE47-B47D-66F717560AB6}" type="presParOf" srcId="{AEB026CD-6473-C849-84E6-0B5E6B16A826}" destId="{D3D909FF-4FF0-5849-B378-6004A4CD6285}" srcOrd="2" destOrd="0" presId="urn:microsoft.com/office/officeart/2008/layout/LinedList"/>
    <dgm:cxn modelId="{31CCAAB6-3C50-7D42-9951-13EA1CF5016D}" type="presParOf" srcId="{AEB026CD-6473-C849-84E6-0B5E6B16A826}" destId="{B433AE78-0298-F745-8A1A-BE1640F27899}" srcOrd="3" destOrd="0" presId="urn:microsoft.com/office/officeart/2008/layout/LinedList"/>
    <dgm:cxn modelId="{FAEF10A5-AA0D-9A43-A10F-79B998BDF271}" type="presParOf" srcId="{B433AE78-0298-F745-8A1A-BE1640F27899}" destId="{9A2CF33B-B4D3-3646-885E-44533A8C7251}" srcOrd="0" destOrd="0" presId="urn:microsoft.com/office/officeart/2008/layout/LinedList"/>
    <dgm:cxn modelId="{D87149ED-AB6C-CE4D-889C-BE8F88BEA8A4}" type="presParOf" srcId="{B433AE78-0298-F745-8A1A-BE1640F27899}" destId="{AD17ED92-F17E-404A-919D-83E31CCC150C}" srcOrd="1" destOrd="0" presId="urn:microsoft.com/office/officeart/2008/layout/LinedList"/>
    <dgm:cxn modelId="{852A333B-9D27-0445-9C8C-EFEC2E6247B4}" type="presParOf" srcId="{AEB026CD-6473-C849-84E6-0B5E6B16A826}" destId="{BB1AB841-AE92-BD43-85A2-04CE8DF1E643}" srcOrd="4" destOrd="0" presId="urn:microsoft.com/office/officeart/2008/layout/LinedList"/>
    <dgm:cxn modelId="{DA81FE80-5DDE-8A48-B2BC-E2A7DF0BE8F9}" type="presParOf" srcId="{AEB026CD-6473-C849-84E6-0B5E6B16A826}" destId="{E1725326-149A-214F-979A-01B10FEDD927}" srcOrd="5" destOrd="0" presId="urn:microsoft.com/office/officeart/2008/layout/LinedList"/>
    <dgm:cxn modelId="{DFC11E7B-E028-2349-B6D8-DF643D7099AE}" type="presParOf" srcId="{E1725326-149A-214F-979A-01B10FEDD927}" destId="{8BD33AB9-7B1E-CD46-8EEA-EE644CB9099B}" srcOrd="0" destOrd="0" presId="urn:microsoft.com/office/officeart/2008/layout/LinedList"/>
    <dgm:cxn modelId="{59BE59D1-43ED-A640-A272-0FDEEBCE1AEB}" type="presParOf" srcId="{E1725326-149A-214F-979A-01B10FEDD927}" destId="{0D6E4CF1-95CC-C547-A978-C9B42B6856F3}" srcOrd="1" destOrd="0" presId="urn:microsoft.com/office/officeart/2008/layout/LinedList"/>
    <dgm:cxn modelId="{621D90A7-C915-D348-AFA0-5324D54B661E}" type="presParOf" srcId="{AEB026CD-6473-C849-84E6-0B5E6B16A826}" destId="{2619C6C1-B9FE-FD49-B3DE-F9232CFD7AC8}" srcOrd="6" destOrd="0" presId="urn:microsoft.com/office/officeart/2008/layout/LinedList"/>
    <dgm:cxn modelId="{4E1DA6B8-27C4-3C49-9040-EC4D2142A87E}" type="presParOf" srcId="{AEB026CD-6473-C849-84E6-0B5E6B16A826}" destId="{874D4261-BD5D-5D48-913D-1727513AFD85}" srcOrd="7" destOrd="0" presId="urn:microsoft.com/office/officeart/2008/layout/LinedList"/>
    <dgm:cxn modelId="{AEA5731F-7796-5C44-A18E-20151BE30A85}" type="presParOf" srcId="{874D4261-BD5D-5D48-913D-1727513AFD85}" destId="{86ACC8C0-9EF8-0244-9B85-5895EC00A2D5}" srcOrd="0" destOrd="0" presId="urn:microsoft.com/office/officeart/2008/layout/LinedList"/>
    <dgm:cxn modelId="{32B14B54-AAA5-F648-BBD0-89B82F993908}" type="presParOf" srcId="{874D4261-BD5D-5D48-913D-1727513AFD85}" destId="{E7E5CCDF-30A6-D548-9F1A-D6975D60888B}" srcOrd="1" destOrd="0" presId="urn:microsoft.com/office/officeart/2008/layout/LinedList"/>
    <dgm:cxn modelId="{1A714025-381A-E64E-AEC2-51CCD94FF31A}" type="presParOf" srcId="{AEB026CD-6473-C849-84E6-0B5E6B16A826}" destId="{7F342D8A-0FB4-3E4C-83F9-03F82E24702F}" srcOrd="8" destOrd="0" presId="urn:microsoft.com/office/officeart/2008/layout/LinedList"/>
    <dgm:cxn modelId="{11DA98C6-367F-CC4F-BEE0-EF2E6C649252}" type="presParOf" srcId="{AEB026CD-6473-C849-84E6-0B5E6B16A826}" destId="{283A1DBC-278E-754C-A588-93698D103126}" srcOrd="9" destOrd="0" presId="urn:microsoft.com/office/officeart/2008/layout/LinedList"/>
    <dgm:cxn modelId="{996ADD9C-6135-EB42-A0DE-72D92C760F54}" type="presParOf" srcId="{283A1DBC-278E-754C-A588-93698D103126}" destId="{A3656CB7-0A92-CC4D-95B6-7CAF7C9CBCEE}" srcOrd="0" destOrd="0" presId="urn:microsoft.com/office/officeart/2008/layout/LinedList"/>
    <dgm:cxn modelId="{DAE5083D-76F0-4D4A-8B6F-1B23318F7A9F}" type="presParOf" srcId="{283A1DBC-278E-754C-A588-93698D103126}" destId="{7E64E1B9-7F2F-3B4B-8762-0C99C301B0A9}" srcOrd="1" destOrd="0" presId="urn:microsoft.com/office/officeart/2008/layout/LinedList"/>
    <dgm:cxn modelId="{AF3A5315-DDA1-6A47-8C48-283844F94AA9}" type="presParOf" srcId="{AEB026CD-6473-C849-84E6-0B5E6B16A826}" destId="{2CA2999A-CCB4-4D44-AACD-3492DF2C7BCC}" srcOrd="10" destOrd="0" presId="urn:microsoft.com/office/officeart/2008/layout/LinedList"/>
    <dgm:cxn modelId="{C59BD511-6E84-BF46-9821-006BC2951530}" type="presParOf" srcId="{AEB026CD-6473-C849-84E6-0B5E6B16A826}" destId="{C137836F-C524-184A-A475-57D256182220}" srcOrd="11" destOrd="0" presId="urn:microsoft.com/office/officeart/2008/layout/LinedList"/>
    <dgm:cxn modelId="{94FD3CA1-81D0-6049-A649-A9B75226F5D2}" type="presParOf" srcId="{C137836F-C524-184A-A475-57D256182220}" destId="{B866F9EB-ACD2-484D-9D67-724F17645217}" srcOrd="0" destOrd="0" presId="urn:microsoft.com/office/officeart/2008/layout/LinedList"/>
    <dgm:cxn modelId="{86A75B25-93E6-8644-96BC-A70D7979271B}" type="presParOf" srcId="{C137836F-C524-184A-A475-57D256182220}" destId="{0603F1DE-5945-AA4F-BB1D-86166CCEC40B}" srcOrd="1" destOrd="0" presId="urn:microsoft.com/office/officeart/2008/layout/LinedList"/>
    <dgm:cxn modelId="{5DDCD9A6-04BB-7548-ABD8-CAFBB1DBB019}" type="presParOf" srcId="{AEB026CD-6473-C849-84E6-0B5E6B16A826}" destId="{CC3FB396-7E12-4347-82AA-4CA3ACDEE5B3}" srcOrd="12" destOrd="0" presId="urn:microsoft.com/office/officeart/2008/layout/LinedList"/>
    <dgm:cxn modelId="{1741A8E0-D5C8-F942-97A8-4520AD6BE2D6}" type="presParOf" srcId="{AEB026CD-6473-C849-84E6-0B5E6B16A826}" destId="{038D7D7B-A95C-C440-9C55-DBAC0071E096}" srcOrd="13" destOrd="0" presId="urn:microsoft.com/office/officeart/2008/layout/LinedList"/>
    <dgm:cxn modelId="{4136D04C-7851-9746-9452-DFC65206CCF7}" type="presParOf" srcId="{038D7D7B-A95C-C440-9C55-DBAC0071E096}" destId="{3E22C251-2828-BB42-99F2-B4A2C0E69FF4}" srcOrd="0" destOrd="0" presId="urn:microsoft.com/office/officeart/2008/layout/LinedList"/>
    <dgm:cxn modelId="{CF12D720-B690-DB4A-842B-893BCB0EC770}" type="presParOf" srcId="{038D7D7B-A95C-C440-9C55-DBAC0071E096}" destId="{9C28E650-213D-5F43-BBEB-044B2E615C7D}" srcOrd="1" destOrd="0" presId="urn:microsoft.com/office/officeart/2008/layout/LinedList"/>
    <dgm:cxn modelId="{8C889E68-6072-DB44-BC07-7FD928CFF565}" type="presParOf" srcId="{AEB026CD-6473-C849-84E6-0B5E6B16A826}" destId="{93E8CCF8-EB38-BB41-A14C-D7D47389A023}" srcOrd="14" destOrd="0" presId="urn:microsoft.com/office/officeart/2008/layout/LinedList"/>
    <dgm:cxn modelId="{BEBF3DF9-537A-A844-A09F-54435D08C927}" type="presParOf" srcId="{AEB026CD-6473-C849-84E6-0B5E6B16A826}" destId="{868093AF-8F41-4143-AA13-0B392EE319F6}" srcOrd="15" destOrd="0" presId="urn:microsoft.com/office/officeart/2008/layout/LinedList"/>
    <dgm:cxn modelId="{0A400EBC-5FAF-5847-A6AF-C75E376F6E29}" type="presParOf" srcId="{868093AF-8F41-4143-AA13-0B392EE319F6}" destId="{E10B948D-6801-3245-A960-8ED62A0A0BD4}" srcOrd="0" destOrd="0" presId="urn:microsoft.com/office/officeart/2008/layout/LinedList"/>
    <dgm:cxn modelId="{1E1CE007-D6BD-0C47-B284-661343331EEF}" type="presParOf" srcId="{868093AF-8F41-4143-AA13-0B392EE319F6}" destId="{148319F0-23E9-1B4B-8F06-3B3EC08EAF5C}" srcOrd="1" destOrd="0" presId="urn:microsoft.com/office/officeart/2008/layout/LinedList"/>
    <dgm:cxn modelId="{B3AE8C92-8A8C-3047-9339-71A8F1752BF0}" type="presParOf" srcId="{AEB026CD-6473-C849-84E6-0B5E6B16A826}" destId="{7E06A7D6-950C-D041-BF34-FD1E10C11973}" srcOrd="16" destOrd="0" presId="urn:microsoft.com/office/officeart/2008/layout/LinedList"/>
    <dgm:cxn modelId="{D3980C3D-C382-5D4C-B343-B8B492903DD7}" type="presParOf" srcId="{AEB026CD-6473-C849-84E6-0B5E6B16A826}" destId="{F0C8ED12-D445-B44F-BEEC-14485BA3A1BD}" srcOrd="17" destOrd="0" presId="urn:microsoft.com/office/officeart/2008/layout/LinedList"/>
    <dgm:cxn modelId="{A6AC2614-6AEE-C949-9BCF-C71AFB62A48D}" type="presParOf" srcId="{F0C8ED12-D445-B44F-BEEC-14485BA3A1BD}" destId="{D011E194-78EF-704A-B35E-A32682D0583B}" srcOrd="0" destOrd="0" presId="urn:microsoft.com/office/officeart/2008/layout/LinedList"/>
    <dgm:cxn modelId="{72A26CB4-D3A8-7B48-B8A2-E82EA6AF8B5E}" type="presParOf" srcId="{F0C8ED12-D445-B44F-BEEC-14485BA3A1BD}" destId="{75D8B1FA-5444-6047-9B66-13F7765EDC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4C6F2-FAFC-E44D-BB80-7DA3271259BA}">
      <dsp:nvSpPr>
        <dsp:cNvPr id="0" name=""/>
        <dsp:cNvSpPr/>
      </dsp:nvSpPr>
      <dsp:spPr>
        <a:xfrm>
          <a:off x="3170" y="130347"/>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Older</a:t>
          </a:r>
        </a:p>
      </dsp:txBody>
      <dsp:txXfrm>
        <a:off x="3170" y="130347"/>
        <a:ext cx="2514897" cy="1508938"/>
      </dsp:txXfrm>
    </dsp:sp>
    <dsp:sp modelId="{C72A86CA-F394-7E47-A50E-E3C0B9411351}">
      <dsp:nvSpPr>
        <dsp:cNvPr id="0" name=""/>
        <dsp:cNvSpPr/>
      </dsp:nvSpPr>
      <dsp:spPr>
        <a:xfrm>
          <a:off x="2769557" y="130347"/>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More Affluent</a:t>
          </a:r>
        </a:p>
      </dsp:txBody>
      <dsp:txXfrm>
        <a:off x="2769557" y="130347"/>
        <a:ext cx="2514897" cy="1508938"/>
      </dsp:txXfrm>
    </dsp:sp>
    <dsp:sp modelId="{EE386C02-E3E2-C14F-A3B4-3216E8DB1DA7}">
      <dsp:nvSpPr>
        <dsp:cNvPr id="0" name=""/>
        <dsp:cNvSpPr/>
      </dsp:nvSpPr>
      <dsp:spPr>
        <a:xfrm>
          <a:off x="5535944" y="130347"/>
          <a:ext cx="2514897" cy="1508938"/>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Highly educated</a:t>
          </a:r>
        </a:p>
      </dsp:txBody>
      <dsp:txXfrm>
        <a:off x="5535944" y="130347"/>
        <a:ext cx="2514897" cy="1508938"/>
      </dsp:txXfrm>
    </dsp:sp>
    <dsp:sp modelId="{0899D7BC-A234-4442-B0BD-913CBF2B8904}">
      <dsp:nvSpPr>
        <dsp:cNvPr id="0" name=""/>
        <dsp:cNvSpPr/>
      </dsp:nvSpPr>
      <dsp:spPr>
        <a:xfrm>
          <a:off x="8302332" y="130347"/>
          <a:ext cx="2514897" cy="1508938"/>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Frequent traveler</a:t>
          </a:r>
        </a:p>
      </dsp:txBody>
      <dsp:txXfrm>
        <a:off x="8302332" y="130347"/>
        <a:ext cx="2514897" cy="1508938"/>
      </dsp:txXfrm>
    </dsp:sp>
    <dsp:sp modelId="{50332B52-D2CD-4C41-A139-B09566CAC9FC}">
      <dsp:nvSpPr>
        <dsp:cNvPr id="0" name=""/>
        <dsp:cNvSpPr/>
      </dsp:nvSpPr>
      <dsp:spPr>
        <a:xfrm>
          <a:off x="3170" y="1890775"/>
          <a:ext cx="2514897" cy="1508938"/>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Spending more than regular tourists</a:t>
          </a:r>
        </a:p>
      </dsp:txBody>
      <dsp:txXfrm>
        <a:off x="3170" y="1890775"/>
        <a:ext cx="2514897" cy="1508938"/>
      </dsp:txXfrm>
    </dsp:sp>
    <dsp:sp modelId="{13081FBF-531F-BC4B-A2A4-991DD070EC9C}">
      <dsp:nvSpPr>
        <dsp:cNvPr id="0" name=""/>
        <dsp:cNvSpPr/>
      </dsp:nvSpPr>
      <dsp:spPr>
        <a:xfrm>
          <a:off x="2769557" y="1890775"/>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Prefers educational leisure travel</a:t>
          </a:r>
        </a:p>
      </dsp:txBody>
      <dsp:txXfrm>
        <a:off x="2769557" y="1890775"/>
        <a:ext cx="2514897" cy="1508938"/>
      </dsp:txXfrm>
    </dsp:sp>
    <dsp:sp modelId="{06F9421E-4B4E-DF49-AF78-82B7D6FBC112}">
      <dsp:nvSpPr>
        <dsp:cNvPr id="0" name=""/>
        <dsp:cNvSpPr/>
      </dsp:nvSpPr>
      <dsp:spPr>
        <a:xfrm>
          <a:off x="5535944" y="1890775"/>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Wants to engage with locals</a:t>
          </a:r>
        </a:p>
      </dsp:txBody>
      <dsp:txXfrm>
        <a:off x="5535944" y="1890775"/>
        <a:ext cx="2514897" cy="1508938"/>
      </dsp:txXfrm>
    </dsp:sp>
    <dsp:sp modelId="{0C2CB137-BF27-0140-BBA8-8D1361B6A869}">
      <dsp:nvSpPr>
        <dsp:cNvPr id="0" name=""/>
        <dsp:cNvSpPr/>
      </dsp:nvSpPr>
      <dsp:spPr>
        <a:xfrm>
          <a:off x="8302332" y="1890775"/>
          <a:ext cx="2514897" cy="1508938"/>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Uses online tools to plan the trip and engage with community</a:t>
          </a:r>
        </a:p>
      </dsp:txBody>
      <dsp:txXfrm>
        <a:off x="8302332" y="1890775"/>
        <a:ext cx="2514897" cy="150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3A8D8-BAD6-3C4F-9D8C-13E32D4C2C96}">
      <dsp:nvSpPr>
        <dsp:cNvPr id="0" name=""/>
        <dsp:cNvSpPr/>
      </dsp:nvSpPr>
      <dsp:spPr>
        <a:xfrm rot="5400000">
          <a:off x="1170549" y="1087974"/>
          <a:ext cx="1700470" cy="204915"/>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F4FACFB-93B7-204E-B912-8CCA73D5626F}">
      <dsp:nvSpPr>
        <dsp:cNvPr id="0" name=""/>
        <dsp:cNvSpPr/>
      </dsp:nvSpPr>
      <dsp:spPr>
        <a:xfrm>
          <a:off x="1561840" y="2901"/>
          <a:ext cx="2276833" cy="136610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Conservation of cultural and artistic heritage</a:t>
          </a:r>
        </a:p>
      </dsp:txBody>
      <dsp:txXfrm>
        <a:off x="1601852" y="42913"/>
        <a:ext cx="2196809" cy="1286076"/>
      </dsp:txXfrm>
    </dsp:sp>
    <dsp:sp modelId="{D9D794C1-30B5-9240-A57E-138D42A7CC8E}">
      <dsp:nvSpPr>
        <dsp:cNvPr id="0" name=""/>
        <dsp:cNvSpPr/>
      </dsp:nvSpPr>
      <dsp:spPr>
        <a:xfrm rot="5400000">
          <a:off x="1170549" y="2795599"/>
          <a:ext cx="1700470" cy="204915"/>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1E8B52A4-5570-BE44-B92D-CD793EA62E7D}">
      <dsp:nvSpPr>
        <dsp:cNvPr id="0" name=""/>
        <dsp:cNvSpPr/>
      </dsp:nvSpPr>
      <dsp:spPr>
        <a:xfrm>
          <a:off x="1561840" y="1710526"/>
          <a:ext cx="2276833" cy="136610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Local prosperity for non-traditional tourist destination</a:t>
          </a:r>
        </a:p>
      </dsp:txBody>
      <dsp:txXfrm>
        <a:off x="1601852" y="1750538"/>
        <a:ext cx="2196809" cy="1286076"/>
      </dsp:txXfrm>
    </dsp:sp>
    <dsp:sp modelId="{EA5A36FF-B90C-E743-8C07-D532801233B3}">
      <dsp:nvSpPr>
        <dsp:cNvPr id="0" name=""/>
        <dsp:cNvSpPr/>
      </dsp:nvSpPr>
      <dsp:spPr>
        <a:xfrm>
          <a:off x="2024361" y="3649412"/>
          <a:ext cx="3021034" cy="204915"/>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2F2477D-D125-3D47-9AE5-49583B2BBD0E}">
      <dsp:nvSpPr>
        <dsp:cNvPr id="0" name=""/>
        <dsp:cNvSpPr/>
      </dsp:nvSpPr>
      <dsp:spPr>
        <a:xfrm>
          <a:off x="1561840" y="3418151"/>
          <a:ext cx="2276833" cy="136610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Building connections between different cultures</a:t>
          </a:r>
        </a:p>
      </dsp:txBody>
      <dsp:txXfrm>
        <a:off x="1601852" y="3458163"/>
        <a:ext cx="2196809" cy="1286076"/>
      </dsp:txXfrm>
    </dsp:sp>
    <dsp:sp modelId="{12590F1D-DE3C-644B-9E03-1E9A0529D297}">
      <dsp:nvSpPr>
        <dsp:cNvPr id="0" name=""/>
        <dsp:cNvSpPr/>
      </dsp:nvSpPr>
      <dsp:spPr>
        <a:xfrm rot="16200000">
          <a:off x="4198738" y="2795599"/>
          <a:ext cx="1700470" cy="204915"/>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DD7203A-4A1E-3941-A8D2-2847CDC85C87}">
      <dsp:nvSpPr>
        <dsp:cNvPr id="0" name=""/>
        <dsp:cNvSpPr/>
      </dsp:nvSpPr>
      <dsp:spPr>
        <a:xfrm>
          <a:off x="4590029" y="3418151"/>
          <a:ext cx="2276833" cy="136610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Strengthening local economies, creating jobs</a:t>
          </a:r>
        </a:p>
      </dsp:txBody>
      <dsp:txXfrm>
        <a:off x="4630041" y="3458163"/>
        <a:ext cx="2196809" cy="1286076"/>
      </dsp:txXfrm>
    </dsp:sp>
    <dsp:sp modelId="{B64D0014-38FD-994A-826F-C9A12BCB0A42}">
      <dsp:nvSpPr>
        <dsp:cNvPr id="0" name=""/>
        <dsp:cNvSpPr/>
      </dsp:nvSpPr>
      <dsp:spPr>
        <a:xfrm rot="16200000">
          <a:off x="4198738" y="1087974"/>
          <a:ext cx="1700470" cy="204915"/>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C1A25754-859B-9F4A-8C72-BAEE282D56B1}">
      <dsp:nvSpPr>
        <dsp:cNvPr id="0" name=""/>
        <dsp:cNvSpPr/>
      </dsp:nvSpPr>
      <dsp:spPr>
        <a:xfrm>
          <a:off x="4590029" y="1710526"/>
          <a:ext cx="2276833" cy="136610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Reinforcing local identities</a:t>
          </a:r>
        </a:p>
      </dsp:txBody>
      <dsp:txXfrm>
        <a:off x="4630041" y="1750538"/>
        <a:ext cx="2196809" cy="1286076"/>
      </dsp:txXfrm>
    </dsp:sp>
    <dsp:sp modelId="{422C68C6-F546-AA45-8829-9B40A2EF3A93}">
      <dsp:nvSpPr>
        <dsp:cNvPr id="0" name=""/>
        <dsp:cNvSpPr/>
      </dsp:nvSpPr>
      <dsp:spPr>
        <a:xfrm>
          <a:off x="5052550" y="234161"/>
          <a:ext cx="3021034" cy="204915"/>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44F0A13-24A5-D540-A531-D891C98F862C}">
      <dsp:nvSpPr>
        <dsp:cNvPr id="0" name=""/>
        <dsp:cNvSpPr/>
      </dsp:nvSpPr>
      <dsp:spPr>
        <a:xfrm>
          <a:off x="4590029" y="2901"/>
          <a:ext cx="2276833" cy="136610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Diversifying tourism experience</a:t>
          </a:r>
        </a:p>
      </dsp:txBody>
      <dsp:txXfrm>
        <a:off x="4630041" y="42913"/>
        <a:ext cx="2196809" cy="1286076"/>
      </dsp:txXfrm>
    </dsp:sp>
    <dsp:sp modelId="{88C5794B-A97E-8543-9D91-2E7CC145EBBC}">
      <dsp:nvSpPr>
        <dsp:cNvPr id="0" name=""/>
        <dsp:cNvSpPr/>
      </dsp:nvSpPr>
      <dsp:spPr>
        <a:xfrm rot="5400000">
          <a:off x="7226926" y="1087974"/>
          <a:ext cx="1700470" cy="204915"/>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F4EABA7-2EE7-FB43-B121-E9EF6945A690}">
      <dsp:nvSpPr>
        <dsp:cNvPr id="0" name=""/>
        <dsp:cNvSpPr/>
      </dsp:nvSpPr>
      <dsp:spPr>
        <a:xfrm>
          <a:off x="7618218" y="2901"/>
          <a:ext cx="2276833" cy="136610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Supporting small businesses</a:t>
          </a:r>
        </a:p>
      </dsp:txBody>
      <dsp:txXfrm>
        <a:off x="7658230" y="42913"/>
        <a:ext cx="2196809" cy="1286076"/>
      </dsp:txXfrm>
    </dsp:sp>
    <dsp:sp modelId="{B5E47C80-D434-9F40-B97A-FE7C962D2DC0}">
      <dsp:nvSpPr>
        <dsp:cNvPr id="0" name=""/>
        <dsp:cNvSpPr/>
      </dsp:nvSpPr>
      <dsp:spPr>
        <a:xfrm rot="5400000">
          <a:off x="7226926" y="2795599"/>
          <a:ext cx="1700470" cy="204915"/>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98C6D38-29B8-7D47-BA57-E8FB476A3EAD}">
      <dsp:nvSpPr>
        <dsp:cNvPr id="0" name=""/>
        <dsp:cNvSpPr/>
      </dsp:nvSpPr>
      <dsp:spPr>
        <a:xfrm>
          <a:off x="7618218" y="1710526"/>
          <a:ext cx="2276833" cy="136610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Helping increase a customer base for local business</a:t>
          </a:r>
        </a:p>
      </dsp:txBody>
      <dsp:txXfrm>
        <a:off x="7658230" y="1750538"/>
        <a:ext cx="2196809" cy="1286076"/>
      </dsp:txXfrm>
    </dsp:sp>
    <dsp:sp modelId="{A303BFA3-6C1D-0E4B-B867-A5C7C8A10A9B}">
      <dsp:nvSpPr>
        <dsp:cNvPr id="0" name=""/>
        <dsp:cNvSpPr/>
      </dsp:nvSpPr>
      <dsp:spPr>
        <a:xfrm>
          <a:off x="7618218" y="3418151"/>
          <a:ext cx="2276833" cy="136610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Allowing tribes and indigenous communities to have their voices heard</a:t>
          </a:r>
        </a:p>
      </dsp:txBody>
      <dsp:txXfrm>
        <a:off x="7658230" y="3458163"/>
        <a:ext cx="2196809" cy="1286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3A8D8-BAD6-3C4F-9D8C-13E32D4C2C96}">
      <dsp:nvSpPr>
        <dsp:cNvPr id="0" name=""/>
        <dsp:cNvSpPr/>
      </dsp:nvSpPr>
      <dsp:spPr>
        <a:xfrm rot="5400000">
          <a:off x="1170549" y="1087974"/>
          <a:ext cx="1700470" cy="204915"/>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F4FACFB-93B7-204E-B912-8CCA73D5626F}">
      <dsp:nvSpPr>
        <dsp:cNvPr id="0" name=""/>
        <dsp:cNvSpPr/>
      </dsp:nvSpPr>
      <dsp:spPr>
        <a:xfrm>
          <a:off x="1561840" y="2901"/>
          <a:ext cx="2276833" cy="136610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Commodification and cheapening of traditions</a:t>
          </a:r>
        </a:p>
      </dsp:txBody>
      <dsp:txXfrm>
        <a:off x="1601852" y="42913"/>
        <a:ext cx="2196809" cy="1286076"/>
      </dsp:txXfrm>
    </dsp:sp>
    <dsp:sp modelId="{D9D794C1-30B5-9240-A57E-138D42A7CC8E}">
      <dsp:nvSpPr>
        <dsp:cNvPr id="0" name=""/>
        <dsp:cNvSpPr/>
      </dsp:nvSpPr>
      <dsp:spPr>
        <a:xfrm rot="5400000">
          <a:off x="1170549" y="2795599"/>
          <a:ext cx="1700470" cy="204915"/>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1E8B52A4-5570-BE44-B92D-CD793EA62E7D}">
      <dsp:nvSpPr>
        <dsp:cNvPr id="0" name=""/>
        <dsp:cNvSpPr/>
      </dsp:nvSpPr>
      <dsp:spPr>
        <a:xfrm>
          <a:off x="1561840" y="1710526"/>
          <a:ext cx="2276833" cy="136610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Gentrification and displacement of local residents </a:t>
          </a:r>
        </a:p>
      </dsp:txBody>
      <dsp:txXfrm>
        <a:off x="1601852" y="1750538"/>
        <a:ext cx="2196809" cy="1286076"/>
      </dsp:txXfrm>
    </dsp:sp>
    <dsp:sp modelId="{EA5A36FF-B90C-E743-8C07-D532801233B3}">
      <dsp:nvSpPr>
        <dsp:cNvPr id="0" name=""/>
        <dsp:cNvSpPr/>
      </dsp:nvSpPr>
      <dsp:spPr>
        <a:xfrm>
          <a:off x="2024361" y="3649412"/>
          <a:ext cx="3021034" cy="204915"/>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2F2477D-D125-3D47-9AE5-49583B2BBD0E}">
      <dsp:nvSpPr>
        <dsp:cNvPr id="0" name=""/>
        <dsp:cNvSpPr/>
      </dsp:nvSpPr>
      <dsp:spPr>
        <a:xfrm>
          <a:off x="1561840" y="3418151"/>
          <a:ext cx="2276833" cy="136610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Undermining local traditions</a:t>
          </a:r>
        </a:p>
      </dsp:txBody>
      <dsp:txXfrm>
        <a:off x="1601852" y="3458163"/>
        <a:ext cx="2196809" cy="1286076"/>
      </dsp:txXfrm>
    </dsp:sp>
    <dsp:sp modelId="{12590F1D-DE3C-644B-9E03-1E9A0529D297}">
      <dsp:nvSpPr>
        <dsp:cNvPr id="0" name=""/>
        <dsp:cNvSpPr/>
      </dsp:nvSpPr>
      <dsp:spPr>
        <a:xfrm rot="16200000">
          <a:off x="4198738" y="2795599"/>
          <a:ext cx="1700470" cy="204915"/>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DD7203A-4A1E-3941-A8D2-2847CDC85C87}">
      <dsp:nvSpPr>
        <dsp:cNvPr id="0" name=""/>
        <dsp:cNvSpPr/>
      </dsp:nvSpPr>
      <dsp:spPr>
        <a:xfrm>
          <a:off x="4590029" y="3418151"/>
          <a:ext cx="2276833" cy="136610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Conflict over loss of land rights and access to </a:t>
          </a:r>
          <a:r>
            <a:rPr lang="en-US" sz="1800" kern="1200" dirty="0" err="1"/>
            <a:t>resoources</a:t>
          </a:r>
          <a:endParaRPr lang="en-US" sz="1800" kern="1200" dirty="0"/>
        </a:p>
      </dsp:txBody>
      <dsp:txXfrm>
        <a:off x="4630041" y="3458163"/>
        <a:ext cx="2196809" cy="1286076"/>
      </dsp:txXfrm>
    </dsp:sp>
    <dsp:sp modelId="{B64D0014-38FD-994A-826F-C9A12BCB0A42}">
      <dsp:nvSpPr>
        <dsp:cNvPr id="0" name=""/>
        <dsp:cNvSpPr/>
      </dsp:nvSpPr>
      <dsp:spPr>
        <a:xfrm rot="16200000">
          <a:off x="4198738" y="1087974"/>
          <a:ext cx="1700470" cy="204915"/>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C1A25754-859B-9F4A-8C72-BAEE282D56B1}">
      <dsp:nvSpPr>
        <dsp:cNvPr id="0" name=""/>
        <dsp:cNvSpPr/>
      </dsp:nvSpPr>
      <dsp:spPr>
        <a:xfrm>
          <a:off x="4590029" y="1710526"/>
          <a:ext cx="2276833" cy="1366100"/>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Alienation and loss of cultural identity</a:t>
          </a:r>
        </a:p>
      </dsp:txBody>
      <dsp:txXfrm>
        <a:off x="4630041" y="1750538"/>
        <a:ext cx="2196809" cy="1286076"/>
      </dsp:txXfrm>
    </dsp:sp>
    <dsp:sp modelId="{422C68C6-F546-AA45-8829-9B40A2EF3A93}">
      <dsp:nvSpPr>
        <dsp:cNvPr id="0" name=""/>
        <dsp:cNvSpPr/>
      </dsp:nvSpPr>
      <dsp:spPr>
        <a:xfrm>
          <a:off x="5052550" y="234161"/>
          <a:ext cx="3021034" cy="204915"/>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44F0A13-24A5-D540-A531-D891C98F862C}">
      <dsp:nvSpPr>
        <dsp:cNvPr id="0" name=""/>
        <dsp:cNvSpPr/>
      </dsp:nvSpPr>
      <dsp:spPr>
        <a:xfrm>
          <a:off x="4590029" y="2901"/>
          <a:ext cx="2276833" cy="1366100"/>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Damage to heritage attractions</a:t>
          </a:r>
        </a:p>
      </dsp:txBody>
      <dsp:txXfrm>
        <a:off x="4630041" y="42913"/>
        <a:ext cx="2196809" cy="1286076"/>
      </dsp:txXfrm>
    </dsp:sp>
    <dsp:sp modelId="{88C5794B-A97E-8543-9D91-2E7CC145EBBC}">
      <dsp:nvSpPr>
        <dsp:cNvPr id="0" name=""/>
        <dsp:cNvSpPr/>
      </dsp:nvSpPr>
      <dsp:spPr>
        <a:xfrm rot="5400000">
          <a:off x="7226926" y="1087974"/>
          <a:ext cx="1700470" cy="204915"/>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F4EABA7-2EE7-FB43-B121-E9EF6945A690}">
      <dsp:nvSpPr>
        <dsp:cNvPr id="0" name=""/>
        <dsp:cNvSpPr/>
      </dsp:nvSpPr>
      <dsp:spPr>
        <a:xfrm>
          <a:off x="7618218" y="2901"/>
          <a:ext cx="2276833" cy="1366100"/>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Loss of authenticity</a:t>
          </a:r>
        </a:p>
      </dsp:txBody>
      <dsp:txXfrm>
        <a:off x="7658230" y="42913"/>
        <a:ext cx="2196809" cy="1286076"/>
      </dsp:txXfrm>
    </dsp:sp>
    <dsp:sp modelId="{B5E47C80-D434-9F40-B97A-FE7C962D2DC0}">
      <dsp:nvSpPr>
        <dsp:cNvPr id="0" name=""/>
        <dsp:cNvSpPr/>
      </dsp:nvSpPr>
      <dsp:spPr>
        <a:xfrm rot="5400000">
          <a:off x="7226926" y="2795599"/>
          <a:ext cx="1700470" cy="204915"/>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98C6D38-29B8-7D47-BA57-E8FB476A3EAD}">
      <dsp:nvSpPr>
        <dsp:cNvPr id="0" name=""/>
        <dsp:cNvSpPr/>
      </dsp:nvSpPr>
      <dsp:spPr>
        <a:xfrm>
          <a:off x="7618218" y="1710526"/>
          <a:ext cx="2276833" cy="1366100"/>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Environmental degradation</a:t>
          </a:r>
        </a:p>
      </dsp:txBody>
      <dsp:txXfrm>
        <a:off x="7658230" y="1750538"/>
        <a:ext cx="2196809" cy="1286076"/>
      </dsp:txXfrm>
    </dsp:sp>
    <dsp:sp modelId="{A303BFA3-6C1D-0E4B-B867-A5C7C8A10A9B}">
      <dsp:nvSpPr>
        <dsp:cNvPr id="0" name=""/>
        <dsp:cNvSpPr/>
      </dsp:nvSpPr>
      <dsp:spPr>
        <a:xfrm>
          <a:off x="7618218" y="3418151"/>
          <a:ext cx="2276833" cy="1366100"/>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Congestion and overuse of community facilities</a:t>
          </a:r>
        </a:p>
      </dsp:txBody>
      <dsp:txXfrm>
        <a:off x="7658230" y="3458163"/>
        <a:ext cx="2196809" cy="1286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45B1-EC35-0346-8F93-D9A96CFE19AC}">
      <dsp:nvSpPr>
        <dsp:cNvPr id="0" name=""/>
        <dsp:cNvSpPr/>
      </dsp:nvSpPr>
      <dsp:spPr>
        <a:xfrm>
          <a:off x="0" y="665"/>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20BFF-38C7-6046-AE99-C608C6F68997}">
      <dsp:nvSpPr>
        <dsp:cNvPr id="0" name=""/>
        <dsp:cNvSpPr/>
      </dsp:nvSpPr>
      <dsp:spPr>
        <a:xfrm>
          <a:off x="0" y="665"/>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Visiting historic sites</a:t>
          </a:r>
        </a:p>
      </dsp:txBody>
      <dsp:txXfrm>
        <a:off x="0" y="665"/>
        <a:ext cx="6290226" cy="605157"/>
      </dsp:txXfrm>
    </dsp:sp>
    <dsp:sp modelId="{D3D909FF-4FF0-5849-B378-6004A4CD6285}">
      <dsp:nvSpPr>
        <dsp:cNvPr id="0" name=""/>
        <dsp:cNvSpPr/>
      </dsp:nvSpPr>
      <dsp:spPr>
        <a:xfrm>
          <a:off x="0" y="605822"/>
          <a:ext cx="6290226" cy="0"/>
        </a:xfrm>
        <a:prstGeom prst="line">
          <a:avLst/>
        </a:prstGeom>
        <a:solidFill>
          <a:schemeClr val="accent2">
            <a:hueOff val="143686"/>
            <a:satOff val="-2347"/>
            <a:lumOff val="147"/>
            <a:alphaOff val="0"/>
          </a:schemeClr>
        </a:solidFill>
        <a:ln w="12700" cap="flat" cmpd="sng" algn="ctr">
          <a:solidFill>
            <a:schemeClr val="accent2">
              <a:hueOff val="143686"/>
              <a:satOff val="-2347"/>
              <a:lumOff val="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CF33B-B4D3-3646-885E-44533A8C7251}">
      <dsp:nvSpPr>
        <dsp:cNvPr id="0" name=""/>
        <dsp:cNvSpPr/>
      </dsp:nvSpPr>
      <dsp:spPr>
        <a:xfrm>
          <a:off x="0" y="605822"/>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Visiting art museums/galleries</a:t>
          </a:r>
        </a:p>
      </dsp:txBody>
      <dsp:txXfrm>
        <a:off x="0" y="605822"/>
        <a:ext cx="6290226" cy="605157"/>
      </dsp:txXfrm>
    </dsp:sp>
    <dsp:sp modelId="{BB1AB841-AE92-BD43-85A2-04CE8DF1E643}">
      <dsp:nvSpPr>
        <dsp:cNvPr id="0" name=""/>
        <dsp:cNvSpPr/>
      </dsp:nvSpPr>
      <dsp:spPr>
        <a:xfrm>
          <a:off x="0" y="1210979"/>
          <a:ext cx="6290226" cy="0"/>
        </a:xfrm>
        <a:prstGeom prst="line">
          <a:avLst/>
        </a:prstGeom>
        <a:solidFill>
          <a:schemeClr val="accent2">
            <a:hueOff val="287373"/>
            <a:satOff val="-4693"/>
            <a:lumOff val="294"/>
            <a:alphaOff val="0"/>
          </a:schemeClr>
        </a:solidFill>
        <a:ln w="12700" cap="flat" cmpd="sng" algn="ctr">
          <a:solidFill>
            <a:schemeClr val="accent2">
              <a:hueOff val="287373"/>
              <a:satOff val="-469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33AB9-7B1E-CD46-8EEA-EE644CB9099B}">
      <dsp:nvSpPr>
        <dsp:cNvPr id="0" name=""/>
        <dsp:cNvSpPr/>
      </dsp:nvSpPr>
      <dsp:spPr>
        <a:xfrm>
          <a:off x="0" y="1210979"/>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Shopping in local malls</a:t>
          </a:r>
        </a:p>
      </dsp:txBody>
      <dsp:txXfrm>
        <a:off x="0" y="1210979"/>
        <a:ext cx="6290226" cy="605157"/>
      </dsp:txXfrm>
    </dsp:sp>
    <dsp:sp modelId="{2619C6C1-B9FE-FD49-B3DE-F9232CFD7AC8}">
      <dsp:nvSpPr>
        <dsp:cNvPr id="0" name=""/>
        <dsp:cNvSpPr/>
      </dsp:nvSpPr>
      <dsp:spPr>
        <a:xfrm>
          <a:off x="0" y="1816136"/>
          <a:ext cx="6290226" cy="0"/>
        </a:xfrm>
        <a:prstGeom prst="line">
          <a:avLst/>
        </a:prstGeom>
        <a:solidFill>
          <a:schemeClr val="accent2">
            <a:hueOff val="431059"/>
            <a:satOff val="-7040"/>
            <a:lumOff val="441"/>
            <a:alphaOff val="0"/>
          </a:schemeClr>
        </a:solidFill>
        <a:ln w="12700" cap="flat" cmpd="sng" algn="ctr">
          <a:solidFill>
            <a:schemeClr val="accent2">
              <a:hueOff val="431059"/>
              <a:satOff val="-7040"/>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CC8C0-9EF8-0244-9B85-5895EC00A2D5}">
      <dsp:nvSpPr>
        <dsp:cNvPr id="0" name=""/>
        <dsp:cNvSpPr/>
      </dsp:nvSpPr>
      <dsp:spPr>
        <a:xfrm>
          <a:off x="0" y="1816136"/>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Attending an art/craft festival</a:t>
          </a:r>
        </a:p>
      </dsp:txBody>
      <dsp:txXfrm>
        <a:off x="0" y="1816136"/>
        <a:ext cx="6290226" cy="605157"/>
      </dsp:txXfrm>
    </dsp:sp>
    <dsp:sp modelId="{7F342D8A-0FB4-3E4C-83F9-03F82E24702F}">
      <dsp:nvSpPr>
        <dsp:cNvPr id="0" name=""/>
        <dsp:cNvSpPr/>
      </dsp:nvSpPr>
      <dsp:spPr>
        <a:xfrm>
          <a:off x="0" y="2421293"/>
          <a:ext cx="6290226"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56CB7-0A92-CC4D-95B6-7CAF7C9CBCEE}">
      <dsp:nvSpPr>
        <dsp:cNvPr id="0" name=""/>
        <dsp:cNvSpPr/>
      </dsp:nvSpPr>
      <dsp:spPr>
        <a:xfrm>
          <a:off x="0" y="2421293"/>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Exploring local gastronomic offer</a:t>
          </a:r>
        </a:p>
      </dsp:txBody>
      <dsp:txXfrm>
        <a:off x="0" y="2421293"/>
        <a:ext cx="6290226" cy="605157"/>
      </dsp:txXfrm>
    </dsp:sp>
    <dsp:sp modelId="{2CA2999A-CCB4-4D44-AACD-3492DF2C7BCC}">
      <dsp:nvSpPr>
        <dsp:cNvPr id="0" name=""/>
        <dsp:cNvSpPr/>
      </dsp:nvSpPr>
      <dsp:spPr>
        <a:xfrm>
          <a:off x="0" y="3026451"/>
          <a:ext cx="6290226" cy="0"/>
        </a:xfrm>
        <a:prstGeom prst="line">
          <a:avLst/>
        </a:prstGeom>
        <a:solidFill>
          <a:schemeClr val="accent2">
            <a:hueOff val="718431"/>
            <a:satOff val="-11733"/>
            <a:lumOff val="735"/>
            <a:alphaOff val="0"/>
          </a:schemeClr>
        </a:solidFill>
        <a:ln w="12700" cap="flat" cmpd="sng" algn="ctr">
          <a:solidFill>
            <a:schemeClr val="accent2">
              <a:hueOff val="718431"/>
              <a:satOff val="-11733"/>
              <a:lumOff val="7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6F9EB-ACD2-484D-9D67-724F17645217}">
      <dsp:nvSpPr>
        <dsp:cNvPr id="0" name=""/>
        <dsp:cNvSpPr/>
      </dsp:nvSpPr>
      <dsp:spPr>
        <a:xfrm>
          <a:off x="0" y="3026451"/>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Visiting state/national parks</a:t>
          </a:r>
        </a:p>
      </dsp:txBody>
      <dsp:txXfrm>
        <a:off x="0" y="3026451"/>
        <a:ext cx="6290226" cy="605157"/>
      </dsp:txXfrm>
    </dsp:sp>
    <dsp:sp modelId="{CC3FB396-7E12-4347-82AA-4CA3ACDEE5B3}">
      <dsp:nvSpPr>
        <dsp:cNvPr id="0" name=""/>
        <dsp:cNvSpPr/>
      </dsp:nvSpPr>
      <dsp:spPr>
        <a:xfrm>
          <a:off x="0" y="3631608"/>
          <a:ext cx="6290226" cy="0"/>
        </a:xfrm>
        <a:prstGeom prst="line">
          <a:avLst/>
        </a:prstGeom>
        <a:solidFill>
          <a:schemeClr val="accent2">
            <a:hueOff val="862118"/>
            <a:satOff val="-14079"/>
            <a:lumOff val="882"/>
            <a:alphaOff val="0"/>
          </a:schemeClr>
        </a:solidFill>
        <a:ln w="12700" cap="flat" cmpd="sng" algn="ctr">
          <a:solidFill>
            <a:schemeClr val="accent2">
              <a:hueOff val="862118"/>
              <a:satOff val="-14079"/>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2C251-2828-BB42-99F2-B4A2C0E69FF4}">
      <dsp:nvSpPr>
        <dsp:cNvPr id="0" name=""/>
        <dsp:cNvSpPr/>
      </dsp:nvSpPr>
      <dsp:spPr>
        <a:xfrm>
          <a:off x="0" y="3631608"/>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Shopping in museum stores</a:t>
          </a:r>
        </a:p>
      </dsp:txBody>
      <dsp:txXfrm>
        <a:off x="0" y="3631608"/>
        <a:ext cx="6290226" cy="605157"/>
      </dsp:txXfrm>
    </dsp:sp>
    <dsp:sp modelId="{93E8CCF8-EB38-BB41-A14C-D7D47389A023}">
      <dsp:nvSpPr>
        <dsp:cNvPr id="0" name=""/>
        <dsp:cNvSpPr/>
      </dsp:nvSpPr>
      <dsp:spPr>
        <a:xfrm>
          <a:off x="0" y="4236765"/>
          <a:ext cx="6290226" cy="0"/>
        </a:xfrm>
        <a:prstGeom prst="line">
          <a:avLst/>
        </a:prstGeom>
        <a:solidFill>
          <a:schemeClr val="accent2">
            <a:hueOff val="1005804"/>
            <a:satOff val="-16425"/>
            <a:lumOff val="1029"/>
            <a:alphaOff val="0"/>
          </a:schemeClr>
        </a:solidFill>
        <a:ln w="12700" cap="flat" cmpd="sng" algn="ctr">
          <a:solidFill>
            <a:schemeClr val="accent2">
              <a:hueOff val="1005804"/>
              <a:satOff val="-16425"/>
              <a:lumOff val="1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B948D-6801-3245-A960-8ED62A0A0BD4}">
      <dsp:nvSpPr>
        <dsp:cNvPr id="0" name=""/>
        <dsp:cNvSpPr/>
      </dsp:nvSpPr>
      <dsp:spPr>
        <a:xfrm>
          <a:off x="0" y="4236765"/>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Exploring urban neighbourhoods</a:t>
          </a:r>
        </a:p>
      </dsp:txBody>
      <dsp:txXfrm>
        <a:off x="0" y="4236765"/>
        <a:ext cx="6290226" cy="605157"/>
      </dsp:txXfrm>
    </dsp:sp>
    <dsp:sp modelId="{7E06A7D6-950C-D041-BF34-FD1E10C11973}">
      <dsp:nvSpPr>
        <dsp:cNvPr id="0" name=""/>
        <dsp:cNvSpPr/>
      </dsp:nvSpPr>
      <dsp:spPr>
        <a:xfrm>
          <a:off x="0" y="4841922"/>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1E194-78EF-704A-B35E-A32682D0583B}">
      <dsp:nvSpPr>
        <dsp:cNvPr id="0" name=""/>
        <dsp:cNvSpPr/>
      </dsp:nvSpPr>
      <dsp:spPr>
        <a:xfrm>
          <a:off x="0" y="4841922"/>
          <a:ext cx="6290226" cy="605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Subathing at local beach</a:t>
          </a:r>
        </a:p>
      </dsp:txBody>
      <dsp:txXfrm>
        <a:off x="0" y="4841922"/>
        <a:ext cx="6290226" cy="605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10/16/22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10/16/22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10/16/22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10/16/22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2C1D-08AE-E44E-A837-1498EC474218}"/>
              </a:ext>
            </a:extLst>
          </p:cNvPr>
          <p:cNvSpPr>
            <a:spLocks noGrp="1"/>
          </p:cNvSpPr>
          <p:nvPr>
            <p:ph type="ctrTitle"/>
          </p:nvPr>
        </p:nvSpPr>
        <p:spPr>
          <a:xfrm>
            <a:off x="1371600" y="862806"/>
            <a:ext cx="9448800" cy="1825096"/>
          </a:xfrm>
        </p:spPr>
        <p:txBody>
          <a:bodyPr/>
          <a:lstStyle/>
          <a:p>
            <a:pPr algn="ctr"/>
            <a:r>
              <a:rPr lang="en-ME" b="1" dirty="0"/>
              <a:t>HERITAGE TOURISM</a:t>
            </a:r>
          </a:p>
        </p:txBody>
      </p:sp>
      <p:sp>
        <p:nvSpPr>
          <p:cNvPr id="3" name="Subtitle 2">
            <a:extLst>
              <a:ext uri="{FF2B5EF4-FFF2-40B4-BE49-F238E27FC236}">
                <a16:creationId xmlns:a16="http://schemas.microsoft.com/office/drawing/2014/main" id="{A98F9DEC-B45B-134C-8377-EBA16138B5FF}"/>
              </a:ext>
            </a:extLst>
          </p:cNvPr>
          <p:cNvSpPr>
            <a:spLocks noGrp="1"/>
          </p:cNvSpPr>
          <p:nvPr>
            <p:ph type="subTitle" idx="1"/>
          </p:nvPr>
        </p:nvSpPr>
        <p:spPr/>
        <p:txBody>
          <a:bodyPr>
            <a:normAutofit fontScale="92500" lnSpcReduction="10000"/>
          </a:bodyPr>
          <a:lstStyle/>
          <a:p>
            <a:pPr algn="ctr"/>
            <a:r>
              <a:rPr lang="en-ME" dirty="0"/>
              <a:t>Summer School “Entrepreneurship in heritage tourism”</a:t>
            </a:r>
          </a:p>
          <a:p>
            <a:pPr algn="ctr"/>
            <a:r>
              <a:rPr lang="en-ME" dirty="0"/>
              <a:t>17. 10. 2022</a:t>
            </a:r>
          </a:p>
          <a:p>
            <a:endParaRPr lang="en-ME" dirty="0"/>
          </a:p>
        </p:txBody>
      </p:sp>
      <p:sp>
        <p:nvSpPr>
          <p:cNvPr id="4" name="Subtitle 2">
            <a:extLst>
              <a:ext uri="{FF2B5EF4-FFF2-40B4-BE49-F238E27FC236}">
                <a16:creationId xmlns:a16="http://schemas.microsoft.com/office/drawing/2014/main" id="{C41A4FFF-C5A6-B34B-BFDA-5F62F0BF1848}"/>
              </a:ext>
            </a:extLst>
          </p:cNvPr>
          <p:cNvSpPr txBox="1">
            <a:spLocks/>
          </p:cNvSpPr>
          <p:nvPr/>
        </p:nvSpPr>
        <p:spPr>
          <a:xfrm>
            <a:off x="1371600" y="2882899"/>
            <a:ext cx="9448800"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ME" sz="2800" b="1" dirty="0"/>
              <a:t>Prof. dr Djurdjica Perovic</a:t>
            </a:r>
          </a:p>
          <a:p>
            <a:endParaRPr lang="en-ME" dirty="0"/>
          </a:p>
        </p:txBody>
      </p:sp>
    </p:spTree>
    <p:extLst>
      <p:ext uri="{BB962C8B-B14F-4D97-AF65-F5344CB8AC3E}">
        <p14:creationId xmlns:p14="http://schemas.microsoft.com/office/powerpoint/2010/main" val="380116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B832-9322-4E40-804F-B58D7236A52F}"/>
              </a:ext>
            </a:extLst>
          </p:cNvPr>
          <p:cNvSpPr>
            <a:spLocks noGrp="1"/>
          </p:cNvSpPr>
          <p:nvPr>
            <p:ph type="title"/>
          </p:nvPr>
        </p:nvSpPr>
        <p:spPr>
          <a:xfrm>
            <a:off x="2931459" y="387855"/>
            <a:ext cx="8610600" cy="1293028"/>
          </a:xfrm>
        </p:spPr>
        <p:txBody>
          <a:bodyPr>
            <a:normAutofit/>
          </a:bodyPr>
          <a:lstStyle/>
          <a:p>
            <a:r>
              <a:rPr lang="en-ME" dirty="0"/>
              <a:t>Heritage tourism: </a:t>
            </a:r>
            <a:br>
              <a:rPr lang="en-ME" dirty="0"/>
            </a:br>
            <a:r>
              <a:rPr lang="en-ME" dirty="0"/>
              <a:t>CHALLENGES</a:t>
            </a:r>
          </a:p>
        </p:txBody>
      </p:sp>
      <p:graphicFrame>
        <p:nvGraphicFramePr>
          <p:cNvPr id="5" name="Content Placeholder 2">
            <a:extLst>
              <a:ext uri="{FF2B5EF4-FFF2-40B4-BE49-F238E27FC236}">
                <a16:creationId xmlns:a16="http://schemas.microsoft.com/office/drawing/2014/main" id="{F1089676-AEDD-AB3D-D4E0-C2C7ECC94102}"/>
              </a:ext>
            </a:extLst>
          </p:cNvPr>
          <p:cNvGraphicFramePr>
            <a:graphicFrameLocks noGrp="1"/>
          </p:cNvGraphicFramePr>
          <p:nvPr>
            <p:ph idx="1"/>
            <p:extLst>
              <p:ext uri="{D42A27DB-BD31-4B8C-83A1-F6EECF244321}">
                <p14:modId xmlns:p14="http://schemas.microsoft.com/office/powerpoint/2010/main" val="4274842997"/>
              </p:ext>
            </p:extLst>
          </p:nvPr>
        </p:nvGraphicFramePr>
        <p:xfrm>
          <a:off x="466165" y="1828800"/>
          <a:ext cx="11456893" cy="478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90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or&#10;&#10;Description automatically generated">
            <a:extLst>
              <a:ext uri="{FF2B5EF4-FFF2-40B4-BE49-F238E27FC236}">
                <a16:creationId xmlns:a16="http://schemas.microsoft.com/office/drawing/2014/main" id="{8869CBD8-B998-D749-8834-9DA821E40444}"/>
              </a:ext>
            </a:extLst>
          </p:cNvPr>
          <p:cNvPicPr>
            <a:picLocks noChangeAspect="1"/>
          </p:cNvPicPr>
          <p:nvPr/>
        </p:nvPicPr>
        <p:blipFill rotWithShape="1">
          <a:blip r:embed="rId2">
            <a:alphaModFix amt="30000"/>
          </a:blip>
          <a:srcRect t="13499" b="11501"/>
          <a:stretch/>
        </p:blipFill>
        <p:spPr>
          <a:xfrm>
            <a:off x="20" y="10"/>
            <a:ext cx="12191980" cy="6857990"/>
          </a:xfrm>
          <a:prstGeom prst="rect">
            <a:avLst/>
          </a:prstGeom>
        </p:spPr>
      </p:pic>
      <p:sp>
        <p:nvSpPr>
          <p:cNvPr id="2" name="Title 1">
            <a:extLst>
              <a:ext uri="{FF2B5EF4-FFF2-40B4-BE49-F238E27FC236}">
                <a16:creationId xmlns:a16="http://schemas.microsoft.com/office/drawing/2014/main" id="{55B04190-6E0C-3F4B-BCAE-F242352C331E}"/>
              </a:ext>
            </a:extLst>
          </p:cNvPr>
          <p:cNvSpPr>
            <a:spLocks noGrp="1"/>
          </p:cNvSpPr>
          <p:nvPr>
            <p:ph type="title"/>
          </p:nvPr>
        </p:nvSpPr>
        <p:spPr>
          <a:xfrm>
            <a:off x="2895600" y="764373"/>
            <a:ext cx="8610600" cy="1293028"/>
          </a:xfrm>
        </p:spPr>
        <p:txBody>
          <a:bodyPr>
            <a:normAutofit/>
          </a:bodyPr>
          <a:lstStyle/>
          <a:p>
            <a:r>
              <a:rPr lang="en-GB" dirty="0"/>
              <a:t>H</a:t>
            </a:r>
            <a:r>
              <a:rPr lang="en-ME" dirty="0"/>
              <a:t>eritage tourism: entrepreneurial perspective</a:t>
            </a:r>
          </a:p>
        </p:txBody>
      </p:sp>
      <p:sp>
        <p:nvSpPr>
          <p:cNvPr id="3" name="Content Placeholder 2">
            <a:extLst>
              <a:ext uri="{FF2B5EF4-FFF2-40B4-BE49-F238E27FC236}">
                <a16:creationId xmlns:a16="http://schemas.microsoft.com/office/drawing/2014/main" id="{1A19678D-04E0-954D-88F6-50BB042B0403}"/>
              </a:ext>
            </a:extLst>
          </p:cNvPr>
          <p:cNvSpPr>
            <a:spLocks noGrp="1"/>
          </p:cNvSpPr>
          <p:nvPr>
            <p:ph idx="1"/>
          </p:nvPr>
        </p:nvSpPr>
        <p:spPr>
          <a:xfrm>
            <a:off x="685800" y="2194560"/>
            <a:ext cx="10820400" cy="4024125"/>
          </a:xfrm>
        </p:spPr>
        <p:txBody>
          <a:bodyPr>
            <a:normAutofit/>
          </a:bodyPr>
          <a:lstStyle/>
          <a:p>
            <a:r>
              <a:rPr lang="en-ME" sz="1700"/>
              <a:t>H</a:t>
            </a:r>
            <a:r>
              <a:rPr lang="en-GB" sz="1700"/>
              <a:t>e</a:t>
            </a:r>
            <a:r>
              <a:rPr lang="en-ME" sz="1700"/>
              <a:t>ritage tourism offers opportunities for local communities in terms of supporting entrepreneurial development</a:t>
            </a:r>
          </a:p>
          <a:p>
            <a:r>
              <a:rPr lang="en-GB" sz="1700"/>
              <a:t>Heritage tourism entrepreneurship is related to the development of businesses in the field of heritage tourism</a:t>
            </a:r>
            <a:endParaRPr lang="en-ME" sz="1700"/>
          </a:p>
          <a:p>
            <a:r>
              <a:rPr lang="en-ME" sz="1700"/>
              <a:t>Cultural Heritage Entrepreneurs should be creative in order to find suitable solutions for financing different tourism activities, such as:</a:t>
            </a:r>
          </a:p>
          <a:p>
            <a:pPr lvl="1"/>
            <a:r>
              <a:rPr lang="en-GB" sz="1700"/>
              <a:t>S</a:t>
            </a:r>
            <a:r>
              <a:rPr lang="en-ME" sz="1700"/>
              <a:t>ponsoring local heritage events and attractions</a:t>
            </a:r>
          </a:p>
          <a:p>
            <a:pPr lvl="1"/>
            <a:r>
              <a:rPr lang="en-GB" sz="1700"/>
              <a:t>P</a:t>
            </a:r>
            <a:r>
              <a:rPr lang="en-ME" sz="1700"/>
              <a:t>roviding information to tourists</a:t>
            </a:r>
          </a:p>
          <a:p>
            <a:pPr lvl="1"/>
            <a:r>
              <a:rPr lang="en-ME" sz="1700"/>
              <a:t>Diversification and upgrading of heritage experience</a:t>
            </a:r>
          </a:p>
          <a:p>
            <a:pPr lvl="1"/>
            <a:r>
              <a:rPr lang="en-ME" sz="1700"/>
              <a:t>Developping Mobile Applications for booking heritage attraction visits, online audio guides, recommendation tools, etc.</a:t>
            </a:r>
          </a:p>
          <a:p>
            <a:pPr lvl="1"/>
            <a:r>
              <a:rPr lang="en-ME" sz="1700"/>
              <a:t>Digtalisation of heritage</a:t>
            </a:r>
          </a:p>
          <a:p>
            <a:endParaRPr lang="en-ME" sz="1700"/>
          </a:p>
          <a:p>
            <a:endParaRPr lang="en-ME" sz="1700"/>
          </a:p>
        </p:txBody>
      </p:sp>
    </p:spTree>
    <p:extLst>
      <p:ext uri="{BB962C8B-B14F-4D97-AF65-F5344CB8AC3E}">
        <p14:creationId xmlns:p14="http://schemas.microsoft.com/office/powerpoint/2010/main" val="378617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0A2E2-8260-634B-B0D1-5F0D65C0E971}"/>
              </a:ext>
            </a:extLst>
          </p:cNvPr>
          <p:cNvSpPr>
            <a:spLocks noGrp="1"/>
          </p:cNvSpPr>
          <p:nvPr>
            <p:ph type="title"/>
          </p:nvPr>
        </p:nvSpPr>
        <p:spPr>
          <a:xfrm>
            <a:off x="4090507" y="764373"/>
            <a:ext cx="7434070" cy="1474330"/>
          </a:xfrm>
        </p:spPr>
        <p:txBody>
          <a:bodyPr>
            <a:normAutofit/>
          </a:bodyPr>
          <a:lstStyle/>
          <a:p>
            <a:r>
              <a:rPr lang="en-ME" dirty="0"/>
              <a:t>INNOVATIONS IN HERITAGE TOURISM</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19C521DE-28BC-1A45-B7A6-8398598AFC81}"/>
              </a:ext>
            </a:extLst>
          </p:cNvPr>
          <p:cNvSpPr>
            <a:spLocks noGrp="1"/>
          </p:cNvSpPr>
          <p:nvPr>
            <p:ph idx="1"/>
          </p:nvPr>
        </p:nvSpPr>
        <p:spPr>
          <a:xfrm>
            <a:off x="4090507" y="2628900"/>
            <a:ext cx="7454077" cy="3589785"/>
          </a:xfrm>
        </p:spPr>
        <p:txBody>
          <a:bodyPr>
            <a:normAutofit/>
          </a:bodyPr>
          <a:lstStyle/>
          <a:p>
            <a:r>
              <a:rPr lang="en-ME" sz="2000"/>
              <a:t>Digitalisation of heritage (virtual museums, virtual tours of heritage attractions)</a:t>
            </a:r>
          </a:p>
          <a:p>
            <a:r>
              <a:rPr lang="en-ME" sz="2000"/>
              <a:t>Thematic cultural routes across countries</a:t>
            </a:r>
          </a:p>
          <a:p>
            <a:r>
              <a:rPr lang="en-ME" sz="2000"/>
              <a:t>Free guided walking tours</a:t>
            </a:r>
          </a:p>
          <a:p>
            <a:r>
              <a:rPr lang="en-ME" sz="2000"/>
              <a:t>Airbnb Experiences</a:t>
            </a:r>
          </a:p>
          <a:p>
            <a:r>
              <a:rPr lang="en-ME" sz="2000"/>
              <a:t>Local arts/crafts festivals and shops</a:t>
            </a:r>
          </a:p>
          <a:p>
            <a:r>
              <a:rPr lang="en-ME" sz="2000"/>
              <a:t>Circular tourism</a:t>
            </a:r>
          </a:p>
          <a:p>
            <a:r>
              <a:rPr lang="en-ME" sz="2000"/>
              <a:t>Public-private heritage partnership</a:t>
            </a:r>
          </a:p>
        </p:txBody>
      </p:sp>
    </p:spTree>
    <p:extLst>
      <p:ext uri="{BB962C8B-B14F-4D97-AF65-F5344CB8AC3E}">
        <p14:creationId xmlns:p14="http://schemas.microsoft.com/office/powerpoint/2010/main" val="3857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6A43D10-6D5D-894A-9A2B-B2C4FFA8B2C5}"/>
              </a:ext>
            </a:extLst>
          </p:cNvPr>
          <p:cNvSpPr>
            <a:spLocks noGrp="1"/>
          </p:cNvSpPr>
          <p:nvPr>
            <p:ph type="title"/>
          </p:nvPr>
        </p:nvSpPr>
        <p:spPr>
          <a:xfrm>
            <a:off x="622302" y="746125"/>
            <a:ext cx="3306744" cy="2180416"/>
          </a:xfrm>
        </p:spPr>
        <p:txBody>
          <a:bodyPr>
            <a:normAutofit/>
          </a:bodyPr>
          <a:lstStyle/>
          <a:p>
            <a:r>
              <a:rPr lang="en-ME" dirty="0">
                <a:solidFill>
                  <a:schemeClr val="bg1"/>
                </a:solidFill>
              </a:rPr>
              <a:t>EXERCISE</a:t>
            </a:r>
          </a:p>
        </p:txBody>
      </p:sp>
      <p:graphicFrame>
        <p:nvGraphicFramePr>
          <p:cNvPr id="5" name="Content Placeholder 2">
            <a:extLst>
              <a:ext uri="{FF2B5EF4-FFF2-40B4-BE49-F238E27FC236}">
                <a16:creationId xmlns:a16="http://schemas.microsoft.com/office/drawing/2014/main" id="{F75DBCB3-7CD8-FC46-7788-C9332A0436D5}"/>
              </a:ext>
            </a:extLst>
          </p:cNvPr>
          <p:cNvGraphicFramePr>
            <a:graphicFrameLocks noGrp="1"/>
          </p:cNvGraphicFramePr>
          <p:nvPr>
            <p:ph idx="1"/>
            <p:extLst>
              <p:ext uri="{D42A27DB-BD31-4B8C-83A1-F6EECF244321}">
                <p14:modId xmlns:p14="http://schemas.microsoft.com/office/powerpoint/2010/main" val="2602277820"/>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a:extLst>
              <a:ext uri="{FF2B5EF4-FFF2-40B4-BE49-F238E27FC236}">
                <a16:creationId xmlns:a16="http://schemas.microsoft.com/office/drawing/2014/main" id="{4CD0515E-2639-9846-95A3-C181D2ABD1D4}"/>
              </a:ext>
            </a:extLst>
          </p:cNvPr>
          <p:cNvSpPr txBox="1">
            <a:spLocks/>
          </p:cNvSpPr>
          <p:nvPr/>
        </p:nvSpPr>
        <p:spPr>
          <a:xfrm>
            <a:off x="451972" y="2582458"/>
            <a:ext cx="3306744" cy="218041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ME" sz="2400" i="1" dirty="0">
                <a:solidFill>
                  <a:schemeClr val="bg1"/>
                </a:solidFill>
              </a:rPr>
              <a:t>Which of the following represents Heritage tourism activities?</a:t>
            </a:r>
          </a:p>
        </p:txBody>
      </p:sp>
    </p:spTree>
    <p:extLst>
      <p:ext uri="{BB962C8B-B14F-4D97-AF65-F5344CB8AC3E}">
        <p14:creationId xmlns:p14="http://schemas.microsoft.com/office/powerpoint/2010/main" val="16351889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7556-5F7B-1C4B-BF9E-43A8D77423DD}"/>
              </a:ext>
            </a:extLst>
          </p:cNvPr>
          <p:cNvSpPr>
            <a:spLocks noGrp="1"/>
          </p:cNvSpPr>
          <p:nvPr>
            <p:ph type="title"/>
          </p:nvPr>
        </p:nvSpPr>
        <p:spPr/>
        <p:txBody>
          <a:bodyPr/>
          <a:lstStyle/>
          <a:p>
            <a:r>
              <a:rPr lang="en-ME" dirty="0"/>
              <a:t>OUTLINE</a:t>
            </a:r>
          </a:p>
        </p:txBody>
      </p:sp>
      <p:sp>
        <p:nvSpPr>
          <p:cNvPr id="4" name="Oval 3">
            <a:extLst>
              <a:ext uri="{FF2B5EF4-FFF2-40B4-BE49-F238E27FC236}">
                <a16:creationId xmlns:a16="http://schemas.microsoft.com/office/drawing/2014/main" id="{341D01E5-D89D-1C4E-82BA-163FA9D90F11}"/>
              </a:ext>
            </a:extLst>
          </p:cNvPr>
          <p:cNvSpPr/>
          <p:nvPr/>
        </p:nvSpPr>
        <p:spPr>
          <a:xfrm>
            <a:off x="674915" y="2810690"/>
            <a:ext cx="1654628" cy="150658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5" name="Oval 4">
            <a:extLst>
              <a:ext uri="{FF2B5EF4-FFF2-40B4-BE49-F238E27FC236}">
                <a16:creationId xmlns:a16="http://schemas.microsoft.com/office/drawing/2014/main" id="{05D53B27-EC63-4348-8A67-4F175D3E6AD9}"/>
              </a:ext>
            </a:extLst>
          </p:cNvPr>
          <p:cNvSpPr/>
          <p:nvPr/>
        </p:nvSpPr>
        <p:spPr>
          <a:xfrm>
            <a:off x="2569029" y="2810690"/>
            <a:ext cx="1654628" cy="150658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6" name="Oval 5">
            <a:extLst>
              <a:ext uri="{FF2B5EF4-FFF2-40B4-BE49-F238E27FC236}">
                <a16:creationId xmlns:a16="http://schemas.microsoft.com/office/drawing/2014/main" id="{F2ABAB03-5D23-8342-B82A-56A0D5B9F0AB}"/>
              </a:ext>
            </a:extLst>
          </p:cNvPr>
          <p:cNvSpPr/>
          <p:nvPr/>
        </p:nvSpPr>
        <p:spPr>
          <a:xfrm>
            <a:off x="4463143" y="2810688"/>
            <a:ext cx="1654628" cy="150658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7" name="Oval 6">
            <a:extLst>
              <a:ext uri="{FF2B5EF4-FFF2-40B4-BE49-F238E27FC236}">
                <a16:creationId xmlns:a16="http://schemas.microsoft.com/office/drawing/2014/main" id="{3955DF6F-A371-004B-8912-D87633E0DE6F}"/>
              </a:ext>
            </a:extLst>
          </p:cNvPr>
          <p:cNvSpPr/>
          <p:nvPr/>
        </p:nvSpPr>
        <p:spPr>
          <a:xfrm>
            <a:off x="6357257" y="2810689"/>
            <a:ext cx="1654628" cy="150658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8" name="Oval 7">
            <a:extLst>
              <a:ext uri="{FF2B5EF4-FFF2-40B4-BE49-F238E27FC236}">
                <a16:creationId xmlns:a16="http://schemas.microsoft.com/office/drawing/2014/main" id="{EBC1154F-C5F9-E14E-90BD-BEE314E0E5B0}"/>
              </a:ext>
            </a:extLst>
          </p:cNvPr>
          <p:cNvSpPr/>
          <p:nvPr/>
        </p:nvSpPr>
        <p:spPr>
          <a:xfrm>
            <a:off x="8251371" y="2810689"/>
            <a:ext cx="1654628" cy="150658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9" name="Content Placeholder 2">
            <a:extLst>
              <a:ext uri="{FF2B5EF4-FFF2-40B4-BE49-F238E27FC236}">
                <a16:creationId xmlns:a16="http://schemas.microsoft.com/office/drawing/2014/main" id="{A02A4EA3-D642-EB45-A682-86A4C1848ABD}"/>
              </a:ext>
            </a:extLst>
          </p:cNvPr>
          <p:cNvSpPr>
            <a:spLocks noGrp="1"/>
          </p:cNvSpPr>
          <p:nvPr>
            <p:ph idx="1"/>
          </p:nvPr>
        </p:nvSpPr>
        <p:spPr>
          <a:xfrm>
            <a:off x="623208" y="4452248"/>
            <a:ext cx="1796143" cy="892629"/>
          </a:xfrm>
        </p:spPr>
        <p:txBody>
          <a:bodyPr>
            <a:normAutofit fontScale="92500"/>
          </a:bodyPr>
          <a:lstStyle/>
          <a:p>
            <a:pPr marL="0" indent="0">
              <a:buNone/>
            </a:pPr>
            <a:r>
              <a:rPr lang="en-ME" dirty="0"/>
              <a:t>Introduction to heritage</a:t>
            </a:r>
          </a:p>
        </p:txBody>
      </p:sp>
      <p:sp>
        <p:nvSpPr>
          <p:cNvPr id="11" name="Content Placeholder 2">
            <a:extLst>
              <a:ext uri="{FF2B5EF4-FFF2-40B4-BE49-F238E27FC236}">
                <a16:creationId xmlns:a16="http://schemas.microsoft.com/office/drawing/2014/main" id="{10D00DE2-CEA0-324C-A9A0-F9EEFFDE7983}"/>
              </a:ext>
            </a:extLst>
          </p:cNvPr>
          <p:cNvSpPr txBox="1">
            <a:spLocks/>
          </p:cNvSpPr>
          <p:nvPr/>
        </p:nvSpPr>
        <p:spPr>
          <a:xfrm>
            <a:off x="2779942" y="4452248"/>
            <a:ext cx="2100943" cy="89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ME" sz="2000" dirty="0"/>
              <a:t>Heritage tourism</a:t>
            </a:r>
          </a:p>
        </p:txBody>
      </p:sp>
      <p:sp>
        <p:nvSpPr>
          <p:cNvPr id="12" name="Oval 11">
            <a:extLst>
              <a:ext uri="{FF2B5EF4-FFF2-40B4-BE49-F238E27FC236}">
                <a16:creationId xmlns:a16="http://schemas.microsoft.com/office/drawing/2014/main" id="{8251C271-F4FF-F94C-A6EA-E690435EB0AD}"/>
              </a:ext>
            </a:extLst>
          </p:cNvPr>
          <p:cNvSpPr/>
          <p:nvPr/>
        </p:nvSpPr>
        <p:spPr>
          <a:xfrm>
            <a:off x="10145485" y="2810690"/>
            <a:ext cx="1654628" cy="150658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E"/>
          </a:p>
        </p:txBody>
      </p:sp>
      <p:sp>
        <p:nvSpPr>
          <p:cNvPr id="13" name="Content Placeholder 2">
            <a:extLst>
              <a:ext uri="{FF2B5EF4-FFF2-40B4-BE49-F238E27FC236}">
                <a16:creationId xmlns:a16="http://schemas.microsoft.com/office/drawing/2014/main" id="{36C73E01-8E29-F34E-84AE-52C91A5707A2}"/>
              </a:ext>
            </a:extLst>
          </p:cNvPr>
          <p:cNvSpPr txBox="1">
            <a:spLocks/>
          </p:cNvSpPr>
          <p:nvPr/>
        </p:nvSpPr>
        <p:spPr>
          <a:xfrm>
            <a:off x="6139542" y="4452249"/>
            <a:ext cx="2286000" cy="89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ME" sz="2000" dirty="0"/>
              <a:t>Heritage tourism: Opportunities and challenges</a:t>
            </a:r>
          </a:p>
        </p:txBody>
      </p:sp>
      <p:sp>
        <p:nvSpPr>
          <p:cNvPr id="14" name="Content Placeholder 2">
            <a:extLst>
              <a:ext uri="{FF2B5EF4-FFF2-40B4-BE49-F238E27FC236}">
                <a16:creationId xmlns:a16="http://schemas.microsoft.com/office/drawing/2014/main" id="{4C188E07-6DB9-E941-A3CB-4E79BD7D2184}"/>
              </a:ext>
            </a:extLst>
          </p:cNvPr>
          <p:cNvSpPr txBox="1">
            <a:spLocks/>
          </p:cNvSpPr>
          <p:nvPr/>
        </p:nvSpPr>
        <p:spPr>
          <a:xfrm>
            <a:off x="8360228" y="4452249"/>
            <a:ext cx="2100942" cy="89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ME" sz="2000" dirty="0"/>
              <a:t>Heritage tourism: Entrepreneurial perspective</a:t>
            </a:r>
          </a:p>
        </p:txBody>
      </p:sp>
      <p:sp>
        <p:nvSpPr>
          <p:cNvPr id="15" name="Content Placeholder 2">
            <a:extLst>
              <a:ext uri="{FF2B5EF4-FFF2-40B4-BE49-F238E27FC236}">
                <a16:creationId xmlns:a16="http://schemas.microsoft.com/office/drawing/2014/main" id="{F37EB412-E91F-CE46-8297-9549A855B451}"/>
              </a:ext>
            </a:extLst>
          </p:cNvPr>
          <p:cNvSpPr txBox="1">
            <a:spLocks/>
          </p:cNvSpPr>
          <p:nvPr/>
        </p:nvSpPr>
        <p:spPr>
          <a:xfrm>
            <a:off x="10395855" y="4343374"/>
            <a:ext cx="1796143" cy="892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ME" sz="2000" dirty="0"/>
              <a:t>Innovations in heritage tourism</a:t>
            </a:r>
          </a:p>
        </p:txBody>
      </p:sp>
      <p:sp>
        <p:nvSpPr>
          <p:cNvPr id="16" name="Content Placeholder 2">
            <a:extLst>
              <a:ext uri="{FF2B5EF4-FFF2-40B4-BE49-F238E27FC236}">
                <a16:creationId xmlns:a16="http://schemas.microsoft.com/office/drawing/2014/main" id="{50976028-DE30-D247-891F-C57E27939270}"/>
              </a:ext>
            </a:extLst>
          </p:cNvPr>
          <p:cNvSpPr txBox="1">
            <a:spLocks/>
          </p:cNvSpPr>
          <p:nvPr/>
        </p:nvSpPr>
        <p:spPr>
          <a:xfrm>
            <a:off x="4640037" y="4452248"/>
            <a:ext cx="2100943" cy="8926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ME" sz="2000" dirty="0"/>
              <a:t>Cultural heritage traveller</a:t>
            </a:r>
          </a:p>
        </p:txBody>
      </p:sp>
    </p:spTree>
    <p:extLst>
      <p:ext uri="{BB962C8B-B14F-4D97-AF65-F5344CB8AC3E}">
        <p14:creationId xmlns:p14="http://schemas.microsoft.com/office/powerpoint/2010/main" val="221465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03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40" name="Picture 103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042" name="Rectangle 1041">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ritage word cloud concept. Vector illustration - 96557171">
            <a:extLst>
              <a:ext uri="{FF2B5EF4-FFF2-40B4-BE49-F238E27FC236}">
                <a16:creationId xmlns:a16="http://schemas.microsoft.com/office/drawing/2014/main" id="{FABF1820-D3D8-FE4B-B083-7F1B464E80FF}"/>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l="746" t="9091" r="1844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043">
            <a:extLst>
              <a:ext uri="{FF2B5EF4-FFF2-40B4-BE49-F238E27FC236}">
                <a16:creationId xmlns:a16="http://schemas.microsoft.com/office/drawing/2014/main" id="{23FF3D86-2916-4F9F-9752-304810CF5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46" name="Picture 1045">
            <a:extLst>
              <a:ext uri="{FF2B5EF4-FFF2-40B4-BE49-F238E27FC236}">
                <a16:creationId xmlns:a16="http://schemas.microsoft.com/office/drawing/2014/main" id="{AB048875-14D1-4CC7-8AC3-7ABC73AAA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2A6C8438-C5BD-2744-981D-A1C02ACC284B}"/>
              </a:ext>
            </a:extLst>
          </p:cNvPr>
          <p:cNvSpPr>
            <a:spLocks noGrp="1"/>
          </p:cNvSpPr>
          <p:nvPr>
            <p:ph type="title"/>
          </p:nvPr>
        </p:nvSpPr>
        <p:spPr>
          <a:xfrm>
            <a:off x="6499412" y="4375150"/>
            <a:ext cx="9448800" cy="1825096"/>
          </a:xfrm>
        </p:spPr>
        <p:txBody>
          <a:bodyPr vert="horz" lIns="91440" tIns="45720" rIns="91440" bIns="45720" rtlCol="0" anchor="b">
            <a:normAutofit/>
          </a:bodyPr>
          <a:lstStyle/>
          <a:p>
            <a:pPr algn="l"/>
            <a:r>
              <a:rPr lang="en-US" sz="6000" dirty="0"/>
              <a:t>INTRODUCTION</a:t>
            </a:r>
          </a:p>
        </p:txBody>
      </p:sp>
    </p:spTree>
    <p:extLst>
      <p:ext uri="{BB962C8B-B14F-4D97-AF65-F5344CB8AC3E}">
        <p14:creationId xmlns:p14="http://schemas.microsoft.com/office/powerpoint/2010/main" val="10565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158F-133C-FF4D-A0E7-7315883887C8}"/>
              </a:ext>
            </a:extLst>
          </p:cNvPr>
          <p:cNvSpPr>
            <a:spLocks noGrp="1"/>
          </p:cNvSpPr>
          <p:nvPr>
            <p:ph type="title"/>
          </p:nvPr>
        </p:nvSpPr>
        <p:spPr>
          <a:xfrm>
            <a:off x="2913529" y="710585"/>
            <a:ext cx="8610600" cy="1293028"/>
          </a:xfrm>
        </p:spPr>
        <p:txBody>
          <a:bodyPr/>
          <a:lstStyle/>
          <a:p>
            <a:r>
              <a:rPr lang="en-ME" dirty="0"/>
              <a:t>HERITAGE </a:t>
            </a:r>
          </a:p>
        </p:txBody>
      </p:sp>
      <p:sp>
        <p:nvSpPr>
          <p:cNvPr id="3" name="Content Placeholder 2">
            <a:extLst>
              <a:ext uri="{FF2B5EF4-FFF2-40B4-BE49-F238E27FC236}">
                <a16:creationId xmlns:a16="http://schemas.microsoft.com/office/drawing/2014/main" id="{D5DC521C-76EC-3E4E-A8D3-372B43A1450A}"/>
              </a:ext>
            </a:extLst>
          </p:cNvPr>
          <p:cNvSpPr>
            <a:spLocks noGrp="1"/>
          </p:cNvSpPr>
          <p:nvPr>
            <p:ph idx="1"/>
          </p:nvPr>
        </p:nvSpPr>
        <p:spPr>
          <a:xfrm>
            <a:off x="504264" y="1782183"/>
            <a:ext cx="11183471" cy="4663440"/>
          </a:xfrm>
        </p:spPr>
        <p:txBody>
          <a:bodyPr>
            <a:normAutofit/>
          </a:bodyPr>
          <a:lstStyle/>
          <a:p>
            <a:r>
              <a:rPr lang="en-GB" sz="2000" dirty="0">
                <a:ea typeface="Times New Roman" panose="02020603050405020304" pitchFamily="18" charset="0"/>
              </a:rPr>
              <a:t>H</a:t>
            </a:r>
            <a:r>
              <a:rPr lang="en-GB" sz="2000" dirty="0">
                <a:effectLst/>
                <a:ea typeface="Times New Roman" panose="02020603050405020304" pitchFamily="18" charset="0"/>
              </a:rPr>
              <a:t>eritage - “mosaic of cultural and creative expressions, our inheritance from previous generations of Europeans and our legacy for those to come” (European Commission 2018)</a:t>
            </a:r>
            <a:r>
              <a:rPr lang="en-US" sz="2000" dirty="0">
                <a:effectLst/>
              </a:rPr>
              <a:t> </a:t>
            </a:r>
          </a:p>
          <a:p>
            <a:r>
              <a:rPr lang="en-US" sz="2000" dirty="0">
                <a:effectLst/>
              </a:rPr>
              <a:t>Heritage - shared cultural values, memories and events which are inherited from the past and transmitted through objects, sites or cultural performances (Peckham 2003)</a:t>
            </a:r>
          </a:p>
          <a:p>
            <a:r>
              <a:rPr lang="en-GB" sz="2000" dirty="0"/>
              <a:t>Heritage - “a tangle of ideology and expectation; an analytic term and a tool of governance; a category that allows us to understand the power dynamics involved in the selective recognition of identity, often in material form.” (Geismar 2015, p.71)</a:t>
            </a:r>
          </a:p>
          <a:p>
            <a:r>
              <a:rPr lang="en-GB" sz="2000" dirty="0"/>
              <a:t>Heritage - regulation and negotiation of the multiplicity of meaning of the past, it is about the arbitration and mediation of the cultural and social politics of identity, belonging and exclusion (Smith and Waterton 2009, p. 295). </a:t>
            </a:r>
            <a:endParaRPr lang="en-ME" sz="2000" dirty="0"/>
          </a:p>
        </p:txBody>
      </p:sp>
    </p:spTree>
    <p:extLst>
      <p:ext uri="{BB962C8B-B14F-4D97-AF65-F5344CB8AC3E}">
        <p14:creationId xmlns:p14="http://schemas.microsoft.com/office/powerpoint/2010/main" val="116936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2056">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5470E6F-4F48-9348-9A9D-418F52E06EC7}"/>
              </a:ext>
            </a:extLst>
          </p:cNvPr>
          <p:cNvSpPr>
            <a:spLocks noGrp="1"/>
          </p:cNvSpPr>
          <p:nvPr>
            <p:ph type="title"/>
          </p:nvPr>
        </p:nvSpPr>
        <p:spPr>
          <a:xfrm>
            <a:off x="685799" y="125058"/>
            <a:ext cx="7866530" cy="1600200"/>
          </a:xfrm>
        </p:spPr>
        <p:txBody>
          <a:bodyPr anchor="b">
            <a:normAutofit/>
          </a:bodyPr>
          <a:lstStyle/>
          <a:p>
            <a:pPr algn="l"/>
            <a:r>
              <a:rPr lang="en-ME" sz="3200" dirty="0"/>
              <a:t>WORLD HERITAGE CONVENTIONS</a:t>
            </a:r>
          </a:p>
        </p:txBody>
      </p:sp>
      <p:sp>
        <p:nvSpPr>
          <p:cNvPr id="3" name="Content Placeholder 2">
            <a:extLst>
              <a:ext uri="{FF2B5EF4-FFF2-40B4-BE49-F238E27FC236}">
                <a16:creationId xmlns:a16="http://schemas.microsoft.com/office/drawing/2014/main" id="{893A8D70-9DE4-B143-A30A-62F76E882B7F}"/>
              </a:ext>
            </a:extLst>
          </p:cNvPr>
          <p:cNvSpPr>
            <a:spLocks noGrp="1"/>
          </p:cNvSpPr>
          <p:nvPr>
            <p:ph idx="1"/>
          </p:nvPr>
        </p:nvSpPr>
        <p:spPr>
          <a:xfrm>
            <a:off x="685799" y="1850316"/>
            <a:ext cx="5195048" cy="4531664"/>
          </a:xfrm>
        </p:spPr>
        <p:txBody>
          <a:bodyPr>
            <a:normAutofit/>
          </a:bodyPr>
          <a:lstStyle/>
          <a:p>
            <a:r>
              <a:rPr lang="en-GB" sz="1600" dirty="0"/>
              <a:t>History of conservation can be traced back to the ancient Egypt, Rome and Greece (</a:t>
            </a:r>
            <a:r>
              <a:rPr lang="en-GB" sz="1600" dirty="0" err="1"/>
              <a:t>Wienberg</a:t>
            </a:r>
            <a:r>
              <a:rPr lang="en-GB" sz="1600" dirty="0"/>
              <a:t> 2021) and first Charts were drafted already in XIX century</a:t>
            </a:r>
          </a:p>
          <a:p>
            <a:r>
              <a:rPr lang="en-GB" sz="1600" dirty="0"/>
              <a:t>Athens Charter (ICOMOS 1931) recommends the steps to establish urban order through, amongst other things, protection, conservation and restauration of historic sites and monuments of public interest</a:t>
            </a:r>
          </a:p>
          <a:p>
            <a:r>
              <a:rPr lang="en-GB" sz="1600" dirty="0"/>
              <a:t>The Venice Charter: International Charter for the Conservation and Restoration of Monuments and Sites (ICOMOS 1964)</a:t>
            </a:r>
          </a:p>
          <a:p>
            <a:r>
              <a:rPr lang="en-GB" sz="1600" dirty="0"/>
              <a:t>UNESCO adopted in 1972 the influential Convention Concerning the Protection of the World Cultural and Natural Heritage (UNESCO 1972), aiming to elevate heritage protection from national to international context</a:t>
            </a:r>
            <a:endParaRPr lang="en-ME" sz="1600" dirty="0"/>
          </a:p>
        </p:txBody>
      </p:sp>
      <p:pic>
        <p:nvPicPr>
          <p:cNvPr id="2050" name="Picture 2" descr="Evolution of the cultural heritage concept (Source: Penna, 2015)">
            <a:extLst>
              <a:ext uri="{FF2B5EF4-FFF2-40B4-BE49-F238E27FC236}">
                <a16:creationId xmlns:a16="http://schemas.microsoft.com/office/drawing/2014/main" id="{180050CC-1184-8B4C-A28C-A3CD5A801F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6" r="4877"/>
          <a:stretch/>
        </p:blipFill>
        <p:spPr bwMode="auto">
          <a:xfrm>
            <a:off x="6566646" y="1850316"/>
            <a:ext cx="5410200" cy="453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4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081" name="Picture 308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83" name="Rectangle 3082">
            <a:extLst>
              <a:ext uri="{FF2B5EF4-FFF2-40B4-BE49-F238E27FC236}">
                <a16:creationId xmlns:a16="http://schemas.microsoft.com/office/drawing/2014/main" id="{674220BB-5395-4F54-8045-343633A1B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C8A76-69E0-0947-86BA-C0359172379D}"/>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3000">
                <a:solidFill>
                  <a:schemeClr val="bg1"/>
                </a:solidFill>
              </a:rPr>
              <a:t>HERITAGE CLASSIFICATION</a:t>
            </a:r>
          </a:p>
        </p:txBody>
      </p:sp>
      <p:pic>
        <p:nvPicPr>
          <p:cNvPr id="3085" name="Picture 3084">
            <a:extLst>
              <a:ext uri="{FF2B5EF4-FFF2-40B4-BE49-F238E27FC236}">
                <a16:creationId xmlns:a16="http://schemas.microsoft.com/office/drawing/2014/main" id="{9D892AF3-0287-4CB0-AD2F-775B64C6FD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Content Placeholder 2">
            <a:extLst>
              <a:ext uri="{FF2B5EF4-FFF2-40B4-BE49-F238E27FC236}">
                <a16:creationId xmlns:a16="http://schemas.microsoft.com/office/drawing/2014/main" id="{9C1963DE-4429-0F48-B7B3-AC8280F1A3E0}"/>
              </a:ext>
            </a:extLst>
          </p:cNvPr>
          <p:cNvSpPr>
            <a:spLocks noGrp="1"/>
          </p:cNvSpPr>
          <p:nvPr>
            <p:ph idx="1"/>
          </p:nvPr>
        </p:nvSpPr>
        <p:spPr>
          <a:xfrm>
            <a:off x="8266820" y="4119613"/>
            <a:ext cx="3300980" cy="2058765"/>
          </a:xfrm>
          <a:noFill/>
          <a:ln w="19050">
            <a:noFill/>
            <a:prstDash val="dash"/>
          </a:ln>
        </p:spPr>
        <p:txBody>
          <a:bodyPr vert="horz" lIns="91440" tIns="45720" rIns="91440" bIns="45720" rtlCol="0">
            <a:normAutofit/>
          </a:bodyPr>
          <a:lstStyle/>
          <a:p>
            <a:pPr marL="0" indent="0">
              <a:buNone/>
            </a:pPr>
            <a:r>
              <a:rPr lang="en-US" sz="2000">
                <a:solidFill>
                  <a:schemeClr val="bg1"/>
                </a:solidFill>
              </a:rPr>
              <a:t>Source: UNESCO</a:t>
            </a:r>
          </a:p>
        </p:txBody>
      </p:sp>
      <p:sp>
        <p:nvSpPr>
          <p:cNvPr id="3087" name="Rectangle 3086">
            <a:extLst>
              <a:ext uri="{FF2B5EF4-FFF2-40B4-BE49-F238E27FC236}">
                <a16:creationId xmlns:a16="http://schemas.microsoft.com/office/drawing/2014/main" id="{D477AA7E-6F59-438B-AE81-F002D6258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9" name="Rounded Rectangle 11">
            <a:extLst>
              <a:ext uri="{FF2B5EF4-FFF2-40B4-BE49-F238E27FC236}">
                <a16:creationId xmlns:a16="http://schemas.microsoft.com/office/drawing/2014/main" id="{C84439A1-773C-4E21-A179-0417A186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907444D-E6D0-2C4C-A382-76393CA5A7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1265" y="932329"/>
            <a:ext cx="6573862" cy="509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352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world culture tourism travel historical monuments">
            <a:extLst>
              <a:ext uri="{FF2B5EF4-FFF2-40B4-BE49-F238E27FC236}">
                <a16:creationId xmlns:a16="http://schemas.microsoft.com/office/drawing/2014/main" id="{2DC0DACF-2AE6-8D4A-8262-3E7129654055}"/>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l="12817" r="12962"/>
          <a:stretch/>
        </p:blipFill>
        <p:spPr bwMode="auto">
          <a:xfrm>
            <a:off x="0" y="-764364"/>
            <a:ext cx="12191980" cy="8527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A89FFD-3E05-2B46-B979-15BD11BEEDD7}"/>
              </a:ext>
            </a:extLst>
          </p:cNvPr>
          <p:cNvSpPr>
            <a:spLocks noGrp="1"/>
          </p:cNvSpPr>
          <p:nvPr>
            <p:ph type="title"/>
          </p:nvPr>
        </p:nvSpPr>
        <p:spPr>
          <a:xfrm>
            <a:off x="3415553" y="547170"/>
            <a:ext cx="8610600" cy="1293028"/>
          </a:xfrm>
        </p:spPr>
        <p:txBody>
          <a:bodyPr>
            <a:normAutofit/>
          </a:bodyPr>
          <a:lstStyle/>
          <a:p>
            <a:r>
              <a:rPr lang="en-ME" dirty="0"/>
              <a:t>HERITAGE TOURISM</a:t>
            </a:r>
          </a:p>
        </p:txBody>
      </p:sp>
      <p:sp>
        <p:nvSpPr>
          <p:cNvPr id="3" name="Content Placeholder 2">
            <a:extLst>
              <a:ext uri="{FF2B5EF4-FFF2-40B4-BE49-F238E27FC236}">
                <a16:creationId xmlns:a16="http://schemas.microsoft.com/office/drawing/2014/main" id="{8C831AE7-FF54-D840-9FC5-2AE57AAFAF12}"/>
              </a:ext>
            </a:extLst>
          </p:cNvPr>
          <p:cNvSpPr>
            <a:spLocks noGrp="1"/>
          </p:cNvSpPr>
          <p:nvPr>
            <p:ph idx="1"/>
          </p:nvPr>
        </p:nvSpPr>
        <p:spPr>
          <a:xfrm>
            <a:off x="685790" y="3429000"/>
            <a:ext cx="10820400" cy="3429000"/>
          </a:xfrm>
        </p:spPr>
        <p:txBody>
          <a:bodyPr>
            <a:normAutofit lnSpcReduction="10000"/>
          </a:bodyPr>
          <a:lstStyle/>
          <a:p>
            <a:r>
              <a:rPr lang="en-GB" dirty="0"/>
              <a:t>”Traveling to experience the places, artifacts and activities that authentically represent the stories and people of the past” (The National Trust for Historic Preservation in the United States)</a:t>
            </a:r>
          </a:p>
          <a:p>
            <a:r>
              <a:rPr lang="en-GB" dirty="0"/>
              <a:t>Architectural and historic monuments, local traditions and customs represent a major factor of the attractive tourist destination for overseas visitors</a:t>
            </a:r>
          </a:p>
          <a:p>
            <a:r>
              <a:rPr lang="en-GB" dirty="0"/>
              <a:t>Economic benefits: source of revenues for revitalizing heritage places, creating jobs for local population, providing new business opportunities, strengthening local economies, increasing property values</a:t>
            </a:r>
          </a:p>
          <a:p>
            <a:r>
              <a:rPr lang="en-GB" dirty="0"/>
              <a:t>Social benefits: reinforcing cultural identity, preserving traditions and folklore, promoting community pride, fostering social cohesion</a:t>
            </a:r>
            <a:endParaRPr lang="en-ME" dirty="0"/>
          </a:p>
        </p:txBody>
      </p:sp>
    </p:spTree>
    <p:extLst>
      <p:ext uri="{BB962C8B-B14F-4D97-AF65-F5344CB8AC3E}">
        <p14:creationId xmlns:p14="http://schemas.microsoft.com/office/powerpoint/2010/main" val="240771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E186-8052-0040-BBD0-B56DA5D78513}"/>
              </a:ext>
            </a:extLst>
          </p:cNvPr>
          <p:cNvSpPr>
            <a:spLocks noGrp="1"/>
          </p:cNvSpPr>
          <p:nvPr>
            <p:ph type="title"/>
          </p:nvPr>
        </p:nvSpPr>
        <p:spPr>
          <a:xfrm>
            <a:off x="2895600" y="764373"/>
            <a:ext cx="8610600" cy="1293028"/>
          </a:xfrm>
        </p:spPr>
        <p:txBody>
          <a:bodyPr>
            <a:normAutofit/>
          </a:bodyPr>
          <a:lstStyle/>
          <a:p>
            <a:r>
              <a:rPr lang="en-ME" dirty="0"/>
              <a:t>CULTURAL HERITAGE TRAVELLER</a:t>
            </a:r>
          </a:p>
        </p:txBody>
      </p:sp>
      <p:graphicFrame>
        <p:nvGraphicFramePr>
          <p:cNvPr id="5" name="Content Placeholder 2">
            <a:extLst>
              <a:ext uri="{FF2B5EF4-FFF2-40B4-BE49-F238E27FC236}">
                <a16:creationId xmlns:a16="http://schemas.microsoft.com/office/drawing/2014/main" id="{0259B6F3-A7A2-30EC-BCEE-B685A8EB98CE}"/>
              </a:ext>
            </a:extLst>
          </p:cNvPr>
          <p:cNvGraphicFramePr>
            <a:graphicFrameLocks noGrp="1"/>
          </p:cNvGraphicFramePr>
          <p:nvPr>
            <p:ph idx="1"/>
            <p:extLst>
              <p:ext uri="{D42A27DB-BD31-4B8C-83A1-F6EECF244321}">
                <p14:modId xmlns:p14="http://schemas.microsoft.com/office/powerpoint/2010/main" val="330258212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01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B832-9322-4E40-804F-B58D7236A52F}"/>
              </a:ext>
            </a:extLst>
          </p:cNvPr>
          <p:cNvSpPr>
            <a:spLocks noGrp="1"/>
          </p:cNvSpPr>
          <p:nvPr>
            <p:ph type="title"/>
          </p:nvPr>
        </p:nvSpPr>
        <p:spPr>
          <a:xfrm>
            <a:off x="2931459" y="387855"/>
            <a:ext cx="8610600" cy="1293028"/>
          </a:xfrm>
        </p:spPr>
        <p:txBody>
          <a:bodyPr>
            <a:normAutofit/>
          </a:bodyPr>
          <a:lstStyle/>
          <a:p>
            <a:r>
              <a:rPr lang="en-ME"/>
              <a:t>Heritage tourism: opportunities</a:t>
            </a:r>
          </a:p>
        </p:txBody>
      </p:sp>
      <p:graphicFrame>
        <p:nvGraphicFramePr>
          <p:cNvPr id="5" name="Content Placeholder 2">
            <a:extLst>
              <a:ext uri="{FF2B5EF4-FFF2-40B4-BE49-F238E27FC236}">
                <a16:creationId xmlns:a16="http://schemas.microsoft.com/office/drawing/2014/main" id="{F1089676-AEDD-AB3D-D4E0-C2C7ECC94102}"/>
              </a:ext>
            </a:extLst>
          </p:cNvPr>
          <p:cNvGraphicFramePr>
            <a:graphicFrameLocks noGrp="1"/>
          </p:cNvGraphicFramePr>
          <p:nvPr>
            <p:ph idx="1"/>
            <p:extLst>
              <p:ext uri="{D42A27DB-BD31-4B8C-83A1-F6EECF244321}">
                <p14:modId xmlns:p14="http://schemas.microsoft.com/office/powerpoint/2010/main" val="1300569404"/>
              </p:ext>
            </p:extLst>
          </p:nvPr>
        </p:nvGraphicFramePr>
        <p:xfrm>
          <a:off x="466165" y="1828800"/>
          <a:ext cx="11456893" cy="478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1738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743</Words>
  <Application>Microsoft Macintosh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HERITAGE TOURISM</vt:lpstr>
      <vt:lpstr>OUTLINE</vt:lpstr>
      <vt:lpstr>INTRODUCTION</vt:lpstr>
      <vt:lpstr>HERITAGE </vt:lpstr>
      <vt:lpstr>WORLD HERITAGE CONVENTIONS</vt:lpstr>
      <vt:lpstr>HERITAGE CLASSIFICATION</vt:lpstr>
      <vt:lpstr>HERITAGE TOURISM</vt:lpstr>
      <vt:lpstr>CULTURAL HERITAGE TRAVELLER</vt:lpstr>
      <vt:lpstr>Heritage tourism: opportunities</vt:lpstr>
      <vt:lpstr>Heritage tourism:  CHALLENGES</vt:lpstr>
      <vt:lpstr>Heritage tourism: entrepreneurial perspective</vt:lpstr>
      <vt:lpstr>INNOVATIONS IN HERITAGE TOURISM</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TOURISM</dc:title>
  <dc:creator>Mgr. Jovana Janinovič</dc:creator>
  <cp:lastModifiedBy>Mgr. Jovana Janinovič</cp:lastModifiedBy>
  <cp:revision>1</cp:revision>
  <dcterms:created xsi:type="dcterms:W3CDTF">2022-10-16T15:20:00Z</dcterms:created>
  <dcterms:modified xsi:type="dcterms:W3CDTF">2022-10-16T15:20:33Z</dcterms:modified>
</cp:coreProperties>
</file>