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3-28T11:35:15.519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B744EF-7F30-476D-9AE5-FB4921260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B7FA86-841F-4CD4-BA70-4FE40AAE5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Conversation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Fixed order of moves</a:t>
            </a:r>
          </a:p>
          <a:p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Three basic moves: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Initiation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the teacher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the student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Follow-up</a:t>
            </a:r>
          </a:p>
          <a:p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b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Move acts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33720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b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Move acts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4999"/>
            <a:ext cx="6934200" cy="351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the combination of moves in the IRF structure.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series or chain of moves in the interaction.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Exchanges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combine to  make the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transaction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next rank up.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the highest rank. It is the speech event that consists of combinations of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transactions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755" y="1532966"/>
            <a:ext cx="8067445" cy="354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model of classroom transactions, it does not accommodate easily to the real-life pressures and unruliness of the classroom.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reflects the traditional teacher-centered classroom.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Limitations of IRF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IRF model and other speech events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18126"/>
            <a:ext cx="6103620" cy="334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takes a ‘bottom-up approach’: starting with the conversation itself, it lets the data dictate its own structure. </a:t>
            </a:r>
          </a:p>
          <a:p>
            <a:pPr algn="just"/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looks at conversation as a linear ongoing event, that unfolds little by little and implies the negotiation of cooperation between speakers along the way, thus viewing conversation as a process. </a:t>
            </a:r>
          </a:p>
          <a:p>
            <a:pPr algn="just"/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Conversation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discourse mutually constructed and negotiated in time between speakers.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usually informal and unplanned.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Conversation analysis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Conversation </a:t>
            </a:r>
            <a:endParaRPr lang="en-US" sz="3200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629" y="1600200"/>
            <a:ext cx="745836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Turn-taking</a:t>
            </a:r>
            <a:endParaRPr lang="sr-Latn-ME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Cooperation in conversation is managed by all participants though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turn-taking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Transition relevance place (TRP)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a point in a conversation where a change of turn is possible.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Interruption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when speakers do not want to wait until the TRP.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CA patterns 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Understanding concepts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Exchange moves and IRF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Conversation analysis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Interactional sociolinguistics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Interruption</a:t>
            </a:r>
          </a:p>
          <a:p>
            <a:endParaRPr lang="en-US" sz="3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moment when the interruption begins is indicated with a //.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yes. Tell, tell me what it // is you want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                                    // umm. Um, may I first of all request the introduction first?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CA patterns: Turn-taking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Overlap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when hearers predict that the turn is about to be completed, and they come in before it.</a:t>
            </a:r>
            <a:endParaRPr lang="sr-Latn-ME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overlap is indicated with a =.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Interviewee   But not no more. Yeah =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Interviewer                                        = What happened to them?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CA patterns: Turn-taking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CA patterns: Adjacency pairs 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7794" y="1828800"/>
            <a:ext cx="629043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CA patterns: Adjacency pairs</a:t>
            </a:r>
            <a:br>
              <a:rPr lang="en-US" sz="31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Dispreferred</a:t>
            </a:r>
            <a:r>
              <a:rPr lang="en-US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response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13" y="1981200"/>
            <a:ext cx="5674287" cy="208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Sequences -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stretches of utterances or turns that emerge in conversation.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Pre-sequences </a:t>
            </a:r>
            <a:endParaRPr lang="sr-Latn-ME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Insertion sequences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Opening sequences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Closing sequences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Sequences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Pre-sequences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 the ground for a further sequence and signal the type of utterance to follow.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Pre- invitations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(‘I’ve got two tickets for the rugby match…’)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Pre-requests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(‘Are you busy right now?’)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Pre-announcements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(‘You’ll never guess’)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 know that French film that’s on in the Odeon?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Yes?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Do you want to go and see it tonight?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Yeah, why not?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Sequences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Insertion sequence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You know that French film that’s on in the Odeon?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Yes?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Do you want to go and see it tonight?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What time does it start?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Eight thirty five.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Yeah, why not?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Sequences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Opening sequences: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greeting, an enquiry after health and a past reference (as in ‘How did it go last night?)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Pre-closing and closing sequence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Anyway, I’m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gonna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to go.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Yeah. See you.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See you tomorrow.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What time is it?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Oh. I’ve left my lights 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Half past three.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Three.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Tarrah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Sequences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systematicity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 sets out to be a qualitative not a quantitative approach.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 does not take into account pragmatic and sociolinguistic aspects of  interaction.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CA analysts, text is context.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 sees contexts as something created in talk, rather than talk as something created by context.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Limitations of CA</a:t>
            </a:r>
            <a:endParaRPr lang="en-US" sz="3600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approach takes into account: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pragmatic and sociolinguistic aspects of interaction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adjacency pairs, turn-taking and sequences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situational context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shared knowledge about speakers, their history and their purpose in speaking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grammar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structure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cultural patterns.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Interactional sociolinguistics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BM You do you do Language Planning don’t you?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DM Yeah. I’ve stopped doing that though. I did stop doing that last week. SLA?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BM I’m not doing that.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DM Ah. We haven’t got many things in common then.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BM Wow. We’ve parted ways.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DM That’s right. That’s right. Yes. (2)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BM We’ll have to go out sometime.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DM Yeah.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BM Before we forget each other’s faces. //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It’s true.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DM                                                           //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sr-Latn-M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Cutting, J. (2002).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Pragmatics and Discourse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London and New York: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Hatch, E. (1992).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Discourse and Language Education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Cambridge: Cambridge University Press. </a:t>
            </a:r>
          </a:p>
          <a:p>
            <a:pPr lvl="0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Levinson, S.C. </a:t>
            </a:r>
            <a:r>
              <a:rPr lang="sr-Latn-ME" dirty="0">
                <a:latin typeface="Times New Roman" pitchFamily="18" charset="0"/>
                <a:cs typeface="Times New Roman" pitchFamily="18" charset="0"/>
              </a:rPr>
              <a:t>(1983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Pragmatics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Cambridge: Cambridge University Press. </a:t>
            </a:r>
          </a:p>
          <a:p>
            <a:pPr lvl="0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McCarthy, M. and R. Carter (1994).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Language as Discourse: Perspectives for Language Teaching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London: Longman. </a:t>
            </a:r>
          </a:p>
          <a:p>
            <a:pPr lvl="0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J. (1994).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Pragmatics: An Introduction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Oxford: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Blackwell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sr-Latn-ME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commended reading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approaches to looking at the structure of discourse:</a:t>
            </a:r>
          </a:p>
          <a:p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Exchange structure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the conventional overall patterns that occur when people are talking</a:t>
            </a:r>
          </a:p>
          <a:p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Conversation analysis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 the way that what speakers say dictates the type of answer expected, and that speakers take turns when they interact.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Difference between the two approaches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Exchange structure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starts with a model and sees how real data fit it;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Conversation analysis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starts by observing real data and describes what patterns emerge.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Sinclair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Coulthard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(19</a:t>
            </a:r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5)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Birmingham School of Discourse Analysis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studied primary school lessons and found a regular structure.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16427"/>
            <a:ext cx="6324600" cy="419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4643" y="1905000"/>
            <a:ext cx="475403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 the lowest rank.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Sinclair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Coulthard’s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cover, among other things, the following: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‘messiness’ of spoken discourse, including fillers as in ‘You know’, and ‘I mean’, and backchannels as in ‘Was it?’ and ‘Oh really?’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expressions that mark a boundary between ideas or topics as in ‘Well’, ‘OK’ and ‘Right’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expressions such as ‘Hands up’ and ‘Don’t call out’ which encourage a hearer to contribute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expressions that evaluate a hearer’s answer as in ‘Good’ and ‘Interesting’.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/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Exchange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734</TotalTime>
  <Words>1086</Words>
  <Application>Microsoft Office PowerPoint</Application>
  <PresentationFormat>On-screen Show (4:3)</PresentationFormat>
  <Paragraphs>162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Conversation</vt:lpstr>
      <vt:lpstr>Introduction</vt:lpstr>
      <vt:lpstr>Introduction</vt:lpstr>
      <vt:lpstr>Introduction</vt:lpstr>
      <vt:lpstr>Introduction</vt:lpstr>
      <vt:lpstr>Exchange structure </vt:lpstr>
      <vt:lpstr>Exchange structure </vt:lpstr>
      <vt:lpstr>Exchange structure </vt:lpstr>
      <vt:lpstr>Exchange structure </vt:lpstr>
      <vt:lpstr>Exchange structure </vt:lpstr>
      <vt:lpstr>Exchange structure  Move acts</vt:lpstr>
      <vt:lpstr>Exchange structure  Move acts</vt:lpstr>
      <vt:lpstr>Exchange structure </vt:lpstr>
      <vt:lpstr>Exchange structure </vt:lpstr>
      <vt:lpstr>Limitations of IRF </vt:lpstr>
      <vt:lpstr>IRF model and other speech events</vt:lpstr>
      <vt:lpstr>Conversation analysis</vt:lpstr>
      <vt:lpstr>Conversation </vt:lpstr>
      <vt:lpstr>CA patterns </vt:lpstr>
      <vt:lpstr>CA patterns: Turn-taking</vt:lpstr>
      <vt:lpstr>CA patterns: Turn-taking</vt:lpstr>
      <vt:lpstr>CA patterns: Adjacency pairs </vt:lpstr>
      <vt:lpstr> CA patterns: Adjacency pairs Dispreferred response  </vt:lpstr>
      <vt:lpstr>Sequences </vt:lpstr>
      <vt:lpstr>Sequences </vt:lpstr>
      <vt:lpstr>Sequences </vt:lpstr>
      <vt:lpstr>Sequences </vt:lpstr>
      <vt:lpstr>Limitations of CA</vt:lpstr>
      <vt:lpstr>Interactional sociolinguistics </vt:lpstr>
      <vt:lpstr>Recommended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</dc:title>
  <dc:creator>User</dc:creator>
  <cp:lastModifiedBy>PC</cp:lastModifiedBy>
  <cp:revision>89</cp:revision>
  <dcterms:created xsi:type="dcterms:W3CDTF">2020-03-28T10:35:08Z</dcterms:created>
  <dcterms:modified xsi:type="dcterms:W3CDTF">2022-10-25T22:23:20Z</dcterms:modified>
</cp:coreProperties>
</file>